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19"/>
  </p:notesMasterIdLst>
  <p:sldIdLst>
    <p:sldId id="256" r:id="rId5"/>
    <p:sldId id="392" r:id="rId6"/>
    <p:sldId id="380" r:id="rId7"/>
    <p:sldId id="265" r:id="rId8"/>
    <p:sldId id="258" r:id="rId9"/>
    <p:sldId id="259" r:id="rId10"/>
    <p:sldId id="393" r:id="rId11"/>
    <p:sldId id="262" r:id="rId12"/>
    <p:sldId id="390" r:id="rId13"/>
    <p:sldId id="361" r:id="rId14"/>
    <p:sldId id="381" r:id="rId15"/>
    <p:sldId id="354" r:id="rId16"/>
    <p:sldId id="263" r:id="rId17"/>
    <p:sldId id="267" r:id="rId18"/>
    <p:sldId id="411" r:id="rId19"/>
    <p:sldId id="327" r:id="rId20"/>
    <p:sldId id="266" r:id="rId21"/>
    <p:sldId id="394" r:id="rId22"/>
    <p:sldId id="358" r:id="rId23"/>
    <p:sldId id="328" r:id="rId24"/>
    <p:sldId id="269" r:id="rId25"/>
    <p:sldId id="395" r:id="rId26"/>
    <p:sldId id="396" r:id="rId27"/>
    <p:sldId id="278" r:id="rId28"/>
    <p:sldId id="359" r:id="rId29"/>
    <p:sldId id="397" r:id="rId30"/>
    <p:sldId id="329" r:id="rId31"/>
    <p:sldId id="330" r:id="rId32"/>
    <p:sldId id="366" r:id="rId33"/>
    <p:sldId id="331" r:id="rId34"/>
    <p:sldId id="368" r:id="rId35"/>
    <p:sldId id="398" r:id="rId36"/>
    <p:sldId id="332" r:id="rId37"/>
    <p:sldId id="423" r:id="rId38"/>
    <p:sldId id="370" r:id="rId39"/>
    <p:sldId id="382" r:id="rId40"/>
    <p:sldId id="355" r:id="rId41"/>
    <p:sldId id="399" r:id="rId42"/>
    <p:sldId id="400" r:id="rId43"/>
    <p:sldId id="334" r:id="rId44"/>
    <p:sldId id="372" r:id="rId45"/>
    <p:sldId id="401" r:id="rId46"/>
    <p:sldId id="337" r:id="rId47"/>
    <p:sldId id="402" r:id="rId48"/>
    <p:sldId id="338" r:id="rId49"/>
    <p:sldId id="373" r:id="rId50"/>
    <p:sldId id="339" r:id="rId51"/>
    <p:sldId id="374" r:id="rId52"/>
    <p:sldId id="375" r:id="rId53"/>
    <p:sldId id="340" r:id="rId54"/>
    <p:sldId id="391" r:id="rId55"/>
    <p:sldId id="342" r:id="rId56"/>
    <p:sldId id="343" r:id="rId57"/>
    <p:sldId id="344" r:id="rId58"/>
    <p:sldId id="383" r:id="rId59"/>
    <p:sldId id="356" r:id="rId60"/>
    <p:sldId id="403" r:id="rId61"/>
    <p:sldId id="348" r:id="rId62"/>
    <p:sldId id="378" r:id="rId63"/>
    <p:sldId id="379" r:id="rId64"/>
    <p:sldId id="346" r:id="rId65"/>
    <p:sldId id="347" r:id="rId66"/>
    <p:sldId id="349" r:id="rId67"/>
    <p:sldId id="350" r:id="rId68"/>
    <p:sldId id="351" r:id="rId69"/>
    <p:sldId id="420" r:id="rId70"/>
    <p:sldId id="406" r:id="rId71"/>
    <p:sldId id="405" r:id="rId72"/>
    <p:sldId id="407" r:id="rId73"/>
    <p:sldId id="384" r:id="rId74"/>
    <p:sldId id="279" r:id="rId75"/>
    <p:sldId id="280" r:id="rId76"/>
    <p:sldId id="415" r:id="rId77"/>
    <p:sldId id="283" r:id="rId78"/>
    <p:sldId id="284" r:id="rId79"/>
    <p:sldId id="285" r:id="rId80"/>
    <p:sldId id="289" r:id="rId81"/>
    <p:sldId id="416" r:id="rId82"/>
    <p:sldId id="292" r:id="rId83"/>
    <p:sldId id="408" r:id="rId84"/>
    <p:sldId id="409" r:id="rId85"/>
    <p:sldId id="410" r:id="rId86"/>
    <p:sldId id="305" r:id="rId87"/>
    <p:sldId id="286" r:id="rId88"/>
    <p:sldId id="301" r:id="rId89"/>
    <p:sldId id="302" r:id="rId90"/>
    <p:sldId id="303" r:id="rId91"/>
    <p:sldId id="304" r:id="rId92"/>
    <p:sldId id="287" r:id="rId93"/>
    <p:sldId id="306" r:id="rId94"/>
    <p:sldId id="308" r:id="rId95"/>
    <p:sldId id="288" r:id="rId96"/>
    <p:sldId id="309" r:id="rId97"/>
    <p:sldId id="417" r:id="rId98"/>
    <p:sldId id="419" r:id="rId99"/>
    <p:sldId id="310" r:id="rId100"/>
    <p:sldId id="385" r:id="rId101"/>
    <p:sldId id="311" r:id="rId102"/>
    <p:sldId id="421" r:id="rId103"/>
    <p:sldId id="422" r:id="rId104"/>
    <p:sldId id="314" r:id="rId105"/>
    <p:sldId id="315" r:id="rId106"/>
    <p:sldId id="316" r:id="rId107"/>
    <p:sldId id="317" r:id="rId108"/>
    <p:sldId id="318" r:id="rId109"/>
    <p:sldId id="319" r:id="rId110"/>
    <p:sldId id="320" r:id="rId111"/>
    <p:sldId id="321" r:id="rId112"/>
    <p:sldId id="322" r:id="rId113"/>
    <p:sldId id="323" r:id="rId114"/>
    <p:sldId id="325" r:id="rId115"/>
    <p:sldId id="324" r:id="rId116"/>
    <p:sldId id="388" r:id="rId117"/>
    <p:sldId id="424" r:id="rId11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BC54A6-786B-4C12-9C20-80FB0BC46DDD}">
          <p14:sldIdLst>
            <p14:sldId id="256"/>
            <p14:sldId id="392"/>
          </p14:sldIdLst>
        </p14:section>
        <p14:section name="Intro" id="{A8D13E1F-701C-49B4-BA78-6AB243797346}">
          <p14:sldIdLst>
            <p14:sldId id="380"/>
            <p14:sldId id="265"/>
            <p14:sldId id="258"/>
            <p14:sldId id="259"/>
            <p14:sldId id="393"/>
            <p14:sldId id="262"/>
            <p14:sldId id="390"/>
            <p14:sldId id="361"/>
          </p14:sldIdLst>
        </p14:section>
        <p14:section name="Sensitive ID" id="{6C462CBA-EB5C-4C5E-8857-3A891C4A04D1}">
          <p14:sldIdLst>
            <p14:sldId id="381"/>
            <p14:sldId id="354"/>
            <p14:sldId id="263"/>
            <p14:sldId id="267"/>
            <p14:sldId id="411"/>
            <p14:sldId id="327"/>
            <p14:sldId id="266"/>
            <p14:sldId id="394"/>
            <p14:sldId id="358"/>
            <p14:sldId id="328"/>
            <p14:sldId id="269"/>
            <p14:sldId id="395"/>
            <p14:sldId id="396"/>
            <p14:sldId id="278"/>
            <p14:sldId id="359"/>
            <p14:sldId id="397"/>
            <p14:sldId id="329"/>
            <p14:sldId id="330"/>
            <p14:sldId id="366"/>
            <p14:sldId id="331"/>
            <p14:sldId id="368"/>
            <p14:sldId id="398"/>
            <p14:sldId id="332"/>
            <p14:sldId id="423"/>
            <p14:sldId id="370"/>
          </p14:sldIdLst>
        </p14:section>
        <p14:section name="Somewhat Tolerant ID" id="{6BE65EAD-C69A-4D16-9D61-EFCE1DCC8565}">
          <p14:sldIdLst>
            <p14:sldId id="382"/>
            <p14:sldId id="355"/>
            <p14:sldId id="399"/>
            <p14:sldId id="400"/>
            <p14:sldId id="334"/>
            <p14:sldId id="372"/>
            <p14:sldId id="401"/>
            <p14:sldId id="337"/>
            <p14:sldId id="402"/>
            <p14:sldId id="338"/>
            <p14:sldId id="373"/>
            <p14:sldId id="339"/>
            <p14:sldId id="374"/>
            <p14:sldId id="375"/>
            <p14:sldId id="340"/>
            <p14:sldId id="391"/>
            <p14:sldId id="342"/>
            <p14:sldId id="343"/>
            <p14:sldId id="344"/>
          </p14:sldIdLst>
        </p14:section>
        <p14:section name="Tolerant ID" id="{77DF6DA8-7C49-4239-93AE-F8301EAAABD1}">
          <p14:sldIdLst>
            <p14:sldId id="383"/>
            <p14:sldId id="356"/>
            <p14:sldId id="403"/>
            <p14:sldId id="348"/>
            <p14:sldId id="378"/>
            <p14:sldId id="379"/>
            <p14:sldId id="346"/>
            <p14:sldId id="347"/>
            <p14:sldId id="349"/>
            <p14:sldId id="350"/>
            <p14:sldId id="351"/>
          </p14:sldIdLst>
        </p14:section>
        <p14:section name="Methods" id="{44E3A819-56A3-4747-AC5D-0FD863459201}">
          <p14:sldIdLst>
            <p14:sldId id="420"/>
            <p14:sldId id="406"/>
            <p14:sldId id="405"/>
            <p14:sldId id="407"/>
            <p14:sldId id="384"/>
            <p14:sldId id="279"/>
            <p14:sldId id="280"/>
            <p14:sldId id="415"/>
            <p14:sldId id="283"/>
            <p14:sldId id="284"/>
            <p14:sldId id="285"/>
            <p14:sldId id="289"/>
            <p14:sldId id="416"/>
            <p14:sldId id="292"/>
            <p14:sldId id="408"/>
            <p14:sldId id="409"/>
            <p14:sldId id="410"/>
            <p14:sldId id="305"/>
            <p14:sldId id="286"/>
            <p14:sldId id="301"/>
            <p14:sldId id="302"/>
            <p14:sldId id="303"/>
            <p14:sldId id="304"/>
            <p14:sldId id="287"/>
            <p14:sldId id="306"/>
            <p14:sldId id="308"/>
            <p14:sldId id="288"/>
            <p14:sldId id="309"/>
            <p14:sldId id="417"/>
            <p14:sldId id="419"/>
            <p14:sldId id="310"/>
          </p14:sldIdLst>
        </p14:section>
        <p14:section name="Data" id="{78B1F252-C7B4-4842-914F-552307249A60}">
          <p14:sldIdLst>
            <p14:sldId id="385"/>
            <p14:sldId id="311"/>
            <p14:sldId id="421"/>
            <p14:sldId id="422"/>
            <p14:sldId id="314"/>
            <p14:sldId id="315"/>
            <p14:sldId id="316"/>
            <p14:sldId id="317"/>
            <p14:sldId id="318"/>
            <p14:sldId id="319"/>
            <p14:sldId id="320"/>
            <p14:sldId id="321"/>
            <p14:sldId id="322"/>
            <p14:sldId id="323"/>
            <p14:sldId id="325"/>
            <p14:sldId id="324"/>
            <p14:sldId id="388"/>
            <p14:sldId id="42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ardson, Laura" initials="RL" lastIdx="3" clrIdx="0">
    <p:extLst>
      <p:ext uri="{19B8F6BF-5375-455C-9EA6-DF929625EA0E}">
        <p15:presenceInfo xmlns:p15="http://schemas.microsoft.com/office/powerpoint/2012/main" userId="S-1-5-21-294100216-1067707973-1062603155-203430" providerId="AD"/>
      </p:ext>
    </p:extLst>
  </p:cmAuthor>
  <p:cmAuthor id="2" name="Jenna Stiek" initials="JS" lastIdx="1" clrIdx="1">
    <p:extLst>
      <p:ext uri="{19B8F6BF-5375-455C-9EA6-DF929625EA0E}">
        <p15:presenceInfo xmlns:p15="http://schemas.microsoft.com/office/powerpoint/2012/main" userId="S::jenna.stiek@mdc.mo.gov::765f33cd-2f9c-4b09-8cac-fdb1056d04bc" providerId="AD"/>
      </p:ext>
    </p:extLst>
  </p:cmAuthor>
  <p:cmAuthor id="3" name="April Sevy" initials="AS" lastIdx="2" clrIdx="2">
    <p:extLst>
      <p:ext uri="{19B8F6BF-5375-455C-9EA6-DF929625EA0E}">
        <p15:presenceInfo xmlns:p15="http://schemas.microsoft.com/office/powerpoint/2012/main" userId="S::april.sevy@mdc.mo.gov::c101e135-f241-478c-8437-c1921c9de6f8" providerId="AD"/>
      </p:ext>
    </p:extLst>
  </p:cmAuthor>
  <p:cmAuthor id="4" name="Kat Lackman" initials="KL" lastIdx="2" clrIdx="3">
    <p:extLst>
      <p:ext uri="{19B8F6BF-5375-455C-9EA6-DF929625EA0E}">
        <p15:presenceInfo xmlns:p15="http://schemas.microsoft.com/office/powerpoint/2012/main" userId="S::kat.lackman@mdc.mo.gov::2e91a167-3112-4544-b49f-879f8995c3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263"/>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DAECEB-0614-448C-A6AB-20A0AA4C2A2D}" v="581" dt="2023-02-25T21:57:23.7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247" autoAdjust="0"/>
  </p:normalViewPr>
  <p:slideViewPr>
    <p:cSldViewPr snapToGrid="0">
      <p:cViewPr>
        <p:scale>
          <a:sx n="90" d="100"/>
          <a:sy n="90" d="100"/>
        </p:scale>
        <p:origin x="1656" y="54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notesMaster" Target="notesMasters/notesMaster1.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commentAuthors" Target="commentAuthors.xml"/><Relationship Id="rId125"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pril Sevy" userId="c101e135-f241-478c-8437-c1921c9de6f8" providerId="ADAL" clId="{CBDAECEB-0614-448C-A6AB-20A0AA4C2A2D}"/>
    <pc:docChg chg="undo custSel addSld delSld modSld modSection">
      <pc:chgData name="April Sevy" userId="c101e135-f241-478c-8437-c1921c9de6f8" providerId="ADAL" clId="{CBDAECEB-0614-448C-A6AB-20A0AA4C2A2D}" dt="2023-02-25T21:57:23.716" v="34360"/>
      <pc:docMkLst>
        <pc:docMk/>
      </pc:docMkLst>
      <pc:sldChg chg="addSp modSp modNotesTx">
        <pc:chgData name="April Sevy" userId="c101e135-f241-478c-8437-c1921c9de6f8" providerId="ADAL" clId="{CBDAECEB-0614-448C-A6AB-20A0AA4C2A2D}" dt="2023-02-25T18:32:06.085" v="33593" actId="20577"/>
        <pc:sldMkLst>
          <pc:docMk/>
          <pc:sldMk cId="3828391781" sldId="256"/>
        </pc:sldMkLst>
        <pc:picChg chg="add mod">
          <ac:chgData name="April Sevy" userId="c101e135-f241-478c-8437-c1921c9de6f8" providerId="ADAL" clId="{CBDAECEB-0614-448C-A6AB-20A0AA4C2A2D}" dt="2023-02-24T22:26:09.968" v="33576"/>
          <ac:picMkLst>
            <pc:docMk/>
            <pc:sldMk cId="3828391781" sldId="256"/>
            <ac:picMk id="4" creationId="{96A55CC3-2AC1-8F13-C020-17C68155F8EE}"/>
          </ac:picMkLst>
        </pc:picChg>
      </pc:sldChg>
      <pc:sldChg chg="addSp modSp modNotesTx">
        <pc:chgData name="April Sevy" userId="c101e135-f241-478c-8437-c1921c9de6f8" providerId="ADAL" clId="{CBDAECEB-0614-448C-A6AB-20A0AA4C2A2D}" dt="2023-02-24T22:29:01.758" v="33582"/>
        <pc:sldMkLst>
          <pc:docMk/>
          <pc:sldMk cId="3002338475" sldId="258"/>
        </pc:sldMkLst>
        <pc:picChg chg="add mod">
          <ac:chgData name="April Sevy" userId="c101e135-f241-478c-8437-c1921c9de6f8" providerId="ADAL" clId="{CBDAECEB-0614-448C-A6AB-20A0AA4C2A2D}" dt="2023-02-24T22:29:01.758" v="33582"/>
          <ac:picMkLst>
            <pc:docMk/>
            <pc:sldMk cId="3002338475" sldId="258"/>
            <ac:picMk id="3" creationId="{DAEB3E23-8408-9DD4-4BAD-060B1B204D0A}"/>
          </ac:picMkLst>
        </pc:picChg>
      </pc:sldChg>
      <pc:sldChg chg="addSp delSp modSp modTransition modAnim modNotesTx">
        <pc:chgData name="April Sevy" userId="c101e135-f241-478c-8437-c1921c9de6f8" providerId="ADAL" clId="{CBDAECEB-0614-448C-A6AB-20A0AA4C2A2D}" dt="2023-02-25T18:37:24.442" v="33601"/>
        <pc:sldMkLst>
          <pc:docMk/>
          <pc:sldMk cId="1108149961" sldId="259"/>
        </pc:sldMkLst>
        <pc:picChg chg="add del mod">
          <ac:chgData name="April Sevy" userId="c101e135-f241-478c-8437-c1921c9de6f8" providerId="ADAL" clId="{CBDAECEB-0614-448C-A6AB-20A0AA4C2A2D}" dt="2023-02-25T18:34:21.404" v="33594"/>
          <ac:picMkLst>
            <pc:docMk/>
            <pc:sldMk cId="1108149961" sldId="259"/>
            <ac:picMk id="3" creationId="{7FCB3162-CAE9-F1B9-FEC6-42706F600F84}"/>
          </ac:picMkLst>
        </pc:picChg>
        <pc:picChg chg="add del mod">
          <ac:chgData name="April Sevy" userId="c101e135-f241-478c-8437-c1921c9de6f8" providerId="ADAL" clId="{CBDAECEB-0614-448C-A6AB-20A0AA4C2A2D}" dt="2023-02-25T18:34:37.811" v="33596"/>
          <ac:picMkLst>
            <pc:docMk/>
            <pc:sldMk cId="1108149961" sldId="259"/>
            <ac:picMk id="5" creationId="{7C9D741C-A3D8-DA00-EB74-8877F80DA5CB}"/>
          </ac:picMkLst>
        </pc:picChg>
        <pc:picChg chg="add del mod">
          <ac:chgData name="April Sevy" userId="c101e135-f241-478c-8437-c1921c9de6f8" providerId="ADAL" clId="{CBDAECEB-0614-448C-A6AB-20A0AA4C2A2D}" dt="2023-02-25T18:34:48.787" v="33598"/>
          <ac:picMkLst>
            <pc:docMk/>
            <pc:sldMk cId="1108149961" sldId="259"/>
            <ac:picMk id="6" creationId="{5862B416-1DA1-73FA-E998-DC1D61A7113B}"/>
          </ac:picMkLst>
        </pc:picChg>
        <pc:picChg chg="add del mod">
          <ac:chgData name="April Sevy" userId="c101e135-f241-478c-8437-c1921c9de6f8" providerId="ADAL" clId="{CBDAECEB-0614-448C-A6AB-20A0AA4C2A2D}" dt="2023-02-25T18:35:55.180" v="33600"/>
          <ac:picMkLst>
            <pc:docMk/>
            <pc:sldMk cId="1108149961" sldId="259"/>
            <ac:picMk id="7" creationId="{B1B33680-65BB-1D4E-94C6-3E6633782F25}"/>
          </ac:picMkLst>
        </pc:picChg>
        <pc:picChg chg="add mod">
          <ac:chgData name="April Sevy" userId="c101e135-f241-478c-8437-c1921c9de6f8" providerId="ADAL" clId="{CBDAECEB-0614-448C-A6AB-20A0AA4C2A2D}" dt="2023-02-25T18:37:24.442" v="33601"/>
          <ac:picMkLst>
            <pc:docMk/>
            <pc:sldMk cId="1108149961" sldId="259"/>
            <ac:picMk id="8" creationId="{F47E0BFA-40A9-ACB7-D2C7-BDE926E06D09}"/>
          </ac:picMkLst>
        </pc:picChg>
      </pc:sldChg>
      <pc:sldChg chg="addSp delSp modSp modTransition modAnim modNotesTx">
        <pc:chgData name="April Sevy" userId="c101e135-f241-478c-8437-c1921c9de6f8" providerId="ADAL" clId="{CBDAECEB-0614-448C-A6AB-20A0AA4C2A2D}" dt="2023-02-25T18:43:03.147" v="33611" actId="20577"/>
        <pc:sldMkLst>
          <pc:docMk/>
          <pc:sldMk cId="2836564935" sldId="262"/>
        </pc:sldMkLst>
        <pc:picChg chg="add mod">
          <ac:chgData name="April Sevy" userId="c101e135-f241-478c-8437-c1921c9de6f8" providerId="ADAL" clId="{CBDAECEB-0614-448C-A6AB-20A0AA4C2A2D}" dt="2023-02-25T18:41:58.710" v="33605"/>
          <ac:picMkLst>
            <pc:docMk/>
            <pc:sldMk cId="2836564935" sldId="262"/>
            <ac:picMk id="4" creationId="{CAC7FBD9-472C-846E-BF60-FDF7DDD00330}"/>
          </ac:picMkLst>
        </pc:picChg>
        <pc:picChg chg="add del mod">
          <ac:chgData name="April Sevy" userId="c101e135-f241-478c-8437-c1921c9de6f8" providerId="ADAL" clId="{CBDAECEB-0614-448C-A6AB-20A0AA4C2A2D}" dt="2023-02-24T22:33:03.624" v="33586"/>
          <ac:picMkLst>
            <pc:docMk/>
            <pc:sldMk cId="2836564935" sldId="262"/>
            <ac:picMk id="4" creationId="{DF34FB1A-272B-8A1E-1AAE-BF5DB839FEB0}"/>
          </ac:picMkLst>
        </pc:picChg>
        <pc:picChg chg="add del mod">
          <ac:chgData name="April Sevy" userId="c101e135-f241-478c-8437-c1921c9de6f8" providerId="ADAL" clId="{CBDAECEB-0614-448C-A6AB-20A0AA4C2A2D}" dt="2023-02-25T18:41:11.051" v="33604"/>
          <ac:picMkLst>
            <pc:docMk/>
            <pc:sldMk cId="2836564935" sldId="262"/>
            <ac:picMk id="6" creationId="{F3910C4C-0965-A87A-99E7-9031BB79380F}"/>
          </ac:picMkLst>
        </pc:picChg>
      </pc:sldChg>
      <pc:sldChg chg="addSp delSp modSp modTransition modAnim modNotesTx">
        <pc:chgData name="April Sevy" userId="c101e135-f241-478c-8437-c1921c9de6f8" providerId="ADAL" clId="{CBDAECEB-0614-448C-A6AB-20A0AA4C2A2D}" dt="2023-02-25T19:18:13.938" v="33795"/>
        <pc:sldMkLst>
          <pc:docMk/>
          <pc:sldMk cId="2581653679" sldId="263"/>
        </pc:sldMkLst>
        <pc:spChg chg="del">
          <ac:chgData name="April Sevy" userId="c101e135-f241-478c-8437-c1921c9de6f8" providerId="ADAL" clId="{CBDAECEB-0614-448C-A6AB-20A0AA4C2A2D}" dt="2023-02-22T02:44:23.797" v="6134" actId="478"/>
          <ac:spMkLst>
            <pc:docMk/>
            <pc:sldMk cId="2581653679" sldId="263"/>
            <ac:spMk id="30" creationId="{00000000-0000-0000-0000-000000000000}"/>
          </ac:spMkLst>
        </pc:spChg>
        <pc:spChg chg="del">
          <ac:chgData name="April Sevy" userId="c101e135-f241-478c-8437-c1921c9de6f8" providerId="ADAL" clId="{CBDAECEB-0614-448C-A6AB-20A0AA4C2A2D}" dt="2023-02-22T02:44:17.135" v="6131" actId="478"/>
          <ac:spMkLst>
            <pc:docMk/>
            <pc:sldMk cId="2581653679" sldId="263"/>
            <ac:spMk id="33" creationId="{00000000-0000-0000-0000-000000000000}"/>
          </ac:spMkLst>
        </pc:spChg>
        <pc:spChg chg="del">
          <ac:chgData name="April Sevy" userId="c101e135-f241-478c-8437-c1921c9de6f8" providerId="ADAL" clId="{CBDAECEB-0614-448C-A6AB-20A0AA4C2A2D}" dt="2023-02-22T02:43:57.094" v="6124" actId="478"/>
          <ac:spMkLst>
            <pc:docMk/>
            <pc:sldMk cId="2581653679" sldId="263"/>
            <ac:spMk id="36" creationId="{00000000-0000-0000-0000-000000000000}"/>
          </ac:spMkLst>
        </pc:spChg>
        <pc:spChg chg="del">
          <ac:chgData name="April Sevy" userId="c101e135-f241-478c-8437-c1921c9de6f8" providerId="ADAL" clId="{CBDAECEB-0614-448C-A6AB-20A0AA4C2A2D}" dt="2023-02-22T02:44:10.203" v="6128" actId="478"/>
          <ac:spMkLst>
            <pc:docMk/>
            <pc:sldMk cId="2581653679" sldId="263"/>
            <ac:spMk id="39" creationId="{00000000-0000-0000-0000-000000000000}"/>
          </ac:spMkLst>
        </pc:spChg>
        <pc:spChg chg="del">
          <ac:chgData name="April Sevy" userId="c101e135-f241-478c-8437-c1921c9de6f8" providerId="ADAL" clId="{CBDAECEB-0614-448C-A6AB-20A0AA4C2A2D}" dt="2023-02-22T02:44:03.785" v="6125" actId="478"/>
          <ac:spMkLst>
            <pc:docMk/>
            <pc:sldMk cId="2581653679" sldId="263"/>
            <ac:spMk id="40" creationId="{00000000-0000-0000-0000-000000000000}"/>
          </ac:spMkLst>
        </pc:spChg>
        <pc:spChg chg="del">
          <ac:chgData name="April Sevy" userId="c101e135-f241-478c-8437-c1921c9de6f8" providerId="ADAL" clId="{CBDAECEB-0614-448C-A6AB-20A0AA4C2A2D}" dt="2023-02-22T02:43:55.765" v="6123" actId="478"/>
          <ac:spMkLst>
            <pc:docMk/>
            <pc:sldMk cId="2581653679" sldId="263"/>
            <ac:spMk id="43" creationId="{00000000-0000-0000-0000-000000000000}"/>
          </ac:spMkLst>
        </pc:spChg>
        <pc:spChg chg="del">
          <ac:chgData name="April Sevy" userId="c101e135-f241-478c-8437-c1921c9de6f8" providerId="ADAL" clId="{CBDAECEB-0614-448C-A6AB-20A0AA4C2A2D}" dt="2023-02-22T02:44:11.782" v="6129" actId="478"/>
          <ac:spMkLst>
            <pc:docMk/>
            <pc:sldMk cId="2581653679" sldId="263"/>
            <ac:spMk id="46" creationId="{00000000-0000-0000-0000-000000000000}"/>
          </ac:spMkLst>
        </pc:spChg>
        <pc:spChg chg="del">
          <ac:chgData name="April Sevy" userId="c101e135-f241-478c-8437-c1921c9de6f8" providerId="ADAL" clId="{CBDAECEB-0614-448C-A6AB-20A0AA4C2A2D}" dt="2023-02-22T02:44:12.688" v="6130" actId="478"/>
          <ac:spMkLst>
            <pc:docMk/>
            <pc:sldMk cId="2581653679" sldId="263"/>
            <ac:spMk id="47" creationId="{00000000-0000-0000-0000-000000000000}"/>
          </ac:spMkLst>
        </pc:spChg>
        <pc:picChg chg="add del mod">
          <ac:chgData name="April Sevy" userId="c101e135-f241-478c-8437-c1921c9de6f8" providerId="ADAL" clId="{CBDAECEB-0614-448C-A6AB-20A0AA4C2A2D}" dt="2023-02-25T18:47:53.284" v="33657"/>
          <ac:picMkLst>
            <pc:docMk/>
            <pc:sldMk cId="2581653679" sldId="263"/>
            <ac:picMk id="3" creationId="{7AC14D50-8CB5-54F1-2E48-784C06BEDFE9}"/>
          </ac:picMkLst>
        </pc:picChg>
        <pc:picChg chg="add del mod">
          <ac:chgData name="April Sevy" userId="c101e135-f241-478c-8437-c1921c9de6f8" providerId="ADAL" clId="{CBDAECEB-0614-448C-A6AB-20A0AA4C2A2D}" dt="2023-02-25T18:48:28.173" v="33659"/>
          <ac:picMkLst>
            <pc:docMk/>
            <pc:sldMk cId="2581653679" sldId="263"/>
            <ac:picMk id="4" creationId="{82049BCA-6E48-5794-C377-DD2AD53C4555}"/>
          </ac:picMkLst>
        </pc:picChg>
        <pc:picChg chg="add del mod">
          <ac:chgData name="April Sevy" userId="c101e135-f241-478c-8437-c1921c9de6f8" providerId="ADAL" clId="{CBDAECEB-0614-448C-A6AB-20A0AA4C2A2D}" dt="2023-02-25T18:48:42.343" v="33661"/>
          <ac:picMkLst>
            <pc:docMk/>
            <pc:sldMk cId="2581653679" sldId="263"/>
            <ac:picMk id="5" creationId="{37FC172F-7BA7-7213-49A0-0200BB99CA74}"/>
          </ac:picMkLst>
        </pc:picChg>
        <pc:picChg chg="add mod">
          <ac:chgData name="April Sevy" userId="c101e135-f241-478c-8437-c1921c9de6f8" providerId="ADAL" clId="{CBDAECEB-0614-448C-A6AB-20A0AA4C2A2D}" dt="2023-02-25T18:49:27.876" v="33662"/>
          <ac:picMkLst>
            <pc:docMk/>
            <pc:sldMk cId="2581653679" sldId="263"/>
            <ac:picMk id="6" creationId="{D22D7F8D-E8DB-02E4-66F0-BA7287821429}"/>
          </ac:picMkLst>
        </pc:picChg>
        <pc:picChg chg="add del">
          <ac:chgData name="April Sevy" userId="c101e135-f241-478c-8437-c1921c9de6f8" providerId="ADAL" clId="{CBDAECEB-0614-448C-A6AB-20A0AA4C2A2D}" dt="2023-02-22T02:44:21.039" v="6133" actId="478"/>
          <ac:picMkLst>
            <pc:docMk/>
            <pc:sldMk cId="2581653679" sldId="263"/>
            <ac:picMk id="29" creationId="{00000000-0000-0000-0000-000000000000}"/>
          </ac:picMkLst>
        </pc:picChg>
      </pc:sldChg>
      <pc:sldChg chg="addSp modSp modNotesTx">
        <pc:chgData name="April Sevy" userId="c101e135-f241-478c-8437-c1921c9de6f8" providerId="ADAL" clId="{CBDAECEB-0614-448C-A6AB-20A0AA4C2A2D}" dt="2023-02-24T22:28:31.033" v="33581"/>
        <pc:sldMkLst>
          <pc:docMk/>
          <pc:sldMk cId="2925473457" sldId="265"/>
        </pc:sldMkLst>
        <pc:picChg chg="add mod">
          <ac:chgData name="April Sevy" userId="c101e135-f241-478c-8437-c1921c9de6f8" providerId="ADAL" clId="{CBDAECEB-0614-448C-A6AB-20A0AA4C2A2D}" dt="2023-02-24T22:28:31.033" v="33581"/>
          <ac:picMkLst>
            <pc:docMk/>
            <pc:sldMk cId="2925473457" sldId="265"/>
            <ac:picMk id="4" creationId="{3B1FA1FA-1394-F9C7-5C6B-344594669F72}"/>
          </ac:picMkLst>
        </pc:picChg>
      </pc:sldChg>
      <pc:sldChg chg="addSp modSp add del modNotesTx">
        <pc:chgData name="April Sevy" userId="c101e135-f241-478c-8437-c1921c9de6f8" providerId="ADAL" clId="{CBDAECEB-0614-448C-A6AB-20A0AA4C2A2D}" dt="2023-02-25T19:18:48.986" v="33812" actId="47"/>
        <pc:sldMkLst>
          <pc:docMk/>
          <pc:sldMk cId="785195830" sldId="266"/>
        </pc:sldMkLst>
        <pc:picChg chg="add mod">
          <ac:chgData name="April Sevy" userId="c101e135-f241-478c-8437-c1921c9de6f8" providerId="ADAL" clId="{CBDAECEB-0614-448C-A6AB-20A0AA4C2A2D}" dt="2023-02-25T18:51:16.969" v="33666"/>
          <ac:picMkLst>
            <pc:docMk/>
            <pc:sldMk cId="785195830" sldId="266"/>
            <ac:picMk id="7" creationId="{CB2DEDFF-95B4-FAF6-0B2B-F53BE6C1D97B}"/>
          </ac:picMkLst>
        </pc:picChg>
      </pc:sldChg>
      <pc:sldChg chg="addSp modSp modAnim modNotesTx">
        <pc:chgData name="April Sevy" userId="c101e135-f241-478c-8437-c1921c9de6f8" providerId="ADAL" clId="{CBDAECEB-0614-448C-A6AB-20A0AA4C2A2D}" dt="2023-02-25T19:18:26.074" v="33797"/>
        <pc:sldMkLst>
          <pc:docMk/>
          <pc:sldMk cId="2299959037" sldId="267"/>
        </pc:sldMkLst>
        <pc:picChg chg="add mod">
          <ac:chgData name="April Sevy" userId="c101e135-f241-478c-8437-c1921c9de6f8" providerId="ADAL" clId="{CBDAECEB-0614-448C-A6AB-20A0AA4C2A2D}" dt="2023-02-25T18:49:54.743" v="33663"/>
          <ac:picMkLst>
            <pc:docMk/>
            <pc:sldMk cId="2299959037" sldId="267"/>
            <ac:picMk id="8" creationId="{7DF4E007-FA05-8E8E-B302-F2EF9448E498}"/>
          </ac:picMkLst>
        </pc:picChg>
      </pc:sldChg>
      <pc:sldChg chg="addSp delSp modSp mod modAnim modNotesTx">
        <pc:chgData name="April Sevy" userId="c101e135-f241-478c-8437-c1921c9de6f8" providerId="ADAL" clId="{CBDAECEB-0614-448C-A6AB-20A0AA4C2A2D}" dt="2023-02-25T18:54:48.248" v="33684" actId="478"/>
        <pc:sldMkLst>
          <pc:docMk/>
          <pc:sldMk cId="3581916751" sldId="269"/>
        </pc:sldMkLst>
        <pc:spChg chg="mod">
          <ac:chgData name="April Sevy" userId="c101e135-f241-478c-8437-c1921c9de6f8" providerId="ADAL" clId="{CBDAECEB-0614-448C-A6AB-20A0AA4C2A2D}" dt="2023-02-25T18:54:48.248" v="33684" actId="478"/>
          <ac:spMkLst>
            <pc:docMk/>
            <pc:sldMk cId="3581916751" sldId="269"/>
            <ac:spMk id="2" creationId="{00000000-0000-0000-0000-000000000000}"/>
          </ac:spMkLst>
        </pc:spChg>
        <pc:spChg chg="del mod topLvl">
          <ac:chgData name="April Sevy" userId="c101e135-f241-478c-8437-c1921c9de6f8" providerId="ADAL" clId="{CBDAECEB-0614-448C-A6AB-20A0AA4C2A2D}" dt="2023-02-25T18:54:44.552" v="33683" actId="478"/>
          <ac:spMkLst>
            <pc:docMk/>
            <pc:sldMk cId="3581916751" sldId="269"/>
            <ac:spMk id="5" creationId="{00000000-0000-0000-0000-000000000000}"/>
          </ac:spMkLst>
        </pc:spChg>
        <pc:spChg chg="del mod">
          <ac:chgData name="April Sevy" userId="c101e135-f241-478c-8437-c1921c9de6f8" providerId="ADAL" clId="{CBDAECEB-0614-448C-A6AB-20A0AA4C2A2D}" dt="2023-02-25T18:54:32.784" v="33677" actId="478"/>
          <ac:spMkLst>
            <pc:docMk/>
            <pc:sldMk cId="3581916751" sldId="269"/>
            <ac:spMk id="6" creationId="{00000000-0000-0000-0000-000000000000}"/>
          </ac:spMkLst>
        </pc:spChg>
        <pc:spChg chg="del mod">
          <ac:chgData name="April Sevy" userId="c101e135-f241-478c-8437-c1921c9de6f8" providerId="ADAL" clId="{CBDAECEB-0614-448C-A6AB-20A0AA4C2A2D}" dt="2023-02-25T18:54:34.079" v="33678" actId="478"/>
          <ac:spMkLst>
            <pc:docMk/>
            <pc:sldMk cId="3581916751" sldId="269"/>
            <ac:spMk id="7" creationId="{00000000-0000-0000-0000-000000000000}"/>
          </ac:spMkLst>
        </pc:spChg>
        <pc:spChg chg="del mod">
          <ac:chgData name="April Sevy" userId="c101e135-f241-478c-8437-c1921c9de6f8" providerId="ADAL" clId="{CBDAECEB-0614-448C-A6AB-20A0AA4C2A2D}" dt="2023-02-25T18:54:41.454" v="33681" actId="478"/>
          <ac:spMkLst>
            <pc:docMk/>
            <pc:sldMk cId="3581916751" sldId="269"/>
            <ac:spMk id="8" creationId="{00000000-0000-0000-0000-000000000000}"/>
          </ac:spMkLst>
        </pc:spChg>
        <pc:spChg chg="del mod topLvl">
          <ac:chgData name="April Sevy" userId="c101e135-f241-478c-8437-c1921c9de6f8" providerId="ADAL" clId="{CBDAECEB-0614-448C-A6AB-20A0AA4C2A2D}" dt="2023-02-25T18:54:43.154" v="33682" actId="478"/>
          <ac:spMkLst>
            <pc:docMk/>
            <pc:sldMk cId="3581916751" sldId="269"/>
            <ac:spMk id="9" creationId="{00000000-0000-0000-0000-000000000000}"/>
          </ac:spMkLst>
        </pc:spChg>
        <pc:spChg chg="del">
          <ac:chgData name="April Sevy" userId="c101e135-f241-478c-8437-c1921c9de6f8" providerId="ADAL" clId="{CBDAECEB-0614-448C-A6AB-20A0AA4C2A2D}" dt="2023-02-25T18:54:30.554" v="33676" actId="478"/>
          <ac:spMkLst>
            <pc:docMk/>
            <pc:sldMk cId="3581916751" sldId="269"/>
            <ac:spMk id="10" creationId="{00000000-0000-0000-0000-000000000000}"/>
          </ac:spMkLst>
        </pc:spChg>
        <pc:spChg chg="del">
          <ac:chgData name="April Sevy" userId="c101e135-f241-478c-8437-c1921c9de6f8" providerId="ADAL" clId="{CBDAECEB-0614-448C-A6AB-20A0AA4C2A2D}" dt="2023-02-25T18:54:28.788" v="33675" actId="478"/>
          <ac:spMkLst>
            <pc:docMk/>
            <pc:sldMk cId="3581916751" sldId="269"/>
            <ac:spMk id="11" creationId="{00000000-0000-0000-0000-000000000000}"/>
          </ac:spMkLst>
        </pc:spChg>
        <pc:spChg chg="del mod">
          <ac:chgData name="April Sevy" userId="c101e135-f241-478c-8437-c1921c9de6f8" providerId="ADAL" clId="{CBDAECEB-0614-448C-A6AB-20A0AA4C2A2D}" dt="2023-02-25T18:54:48.248" v="33684" actId="478"/>
          <ac:spMkLst>
            <pc:docMk/>
            <pc:sldMk cId="3581916751" sldId="269"/>
            <ac:spMk id="12" creationId="{00000000-0000-0000-0000-000000000000}"/>
          </ac:spMkLst>
        </pc:spChg>
        <pc:spChg chg="del mod">
          <ac:chgData name="April Sevy" userId="c101e135-f241-478c-8437-c1921c9de6f8" providerId="ADAL" clId="{CBDAECEB-0614-448C-A6AB-20A0AA4C2A2D}" dt="2023-02-25T18:54:36.810" v="33679" actId="478"/>
          <ac:spMkLst>
            <pc:docMk/>
            <pc:sldMk cId="3581916751" sldId="269"/>
            <ac:spMk id="13" creationId="{00000000-0000-0000-0000-000000000000}"/>
          </ac:spMkLst>
        </pc:spChg>
        <pc:spChg chg="mod">
          <ac:chgData name="April Sevy" userId="c101e135-f241-478c-8437-c1921c9de6f8" providerId="ADAL" clId="{CBDAECEB-0614-448C-A6AB-20A0AA4C2A2D}" dt="2023-02-25T18:54:48.248" v="33684" actId="478"/>
          <ac:spMkLst>
            <pc:docMk/>
            <pc:sldMk cId="3581916751" sldId="269"/>
            <ac:spMk id="14" creationId="{00000000-0000-0000-0000-000000000000}"/>
          </ac:spMkLst>
        </pc:spChg>
        <pc:spChg chg="del mod">
          <ac:chgData name="April Sevy" userId="c101e135-f241-478c-8437-c1921c9de6f8" providerId="ADAL" clId="{CBDAECEB-0614-448C-A6AB-20A0AA4C2A2D}" dt="2023-02-25T18:54:39.647" v="33680" actId="478"/>
          <ac:spMkLst>
            <pc:docMk/>
            <pc:sldMk cId="3581916751" sldId="269"/>
            <ac:spMk id="15" creationId="{00000000-0000-0000-0000-000000000000}"/>
          </ac:spMkLst>
        </pc:spChg>
        <pc:grpChg chg="del mod">
          <ac:chgData name="April Sevy" userId="c101e135-f241-478c-8437-c1921c9de6f8" providerId="ADAL" clId="{CBDAECEB-0614-448C-A6AB-20A0AA4C2A2D}" dt="2023-02-25T18:54:43.154" v="33682" actId="478"/>
          <ac:grpSpMkLst>
            <pc:docMk/>
            <pc:sldMk cId="3581916751" sldId="269"/>
            <ac:grpSpMk id="3" creationId="{00000000-0000-0000-0000-000000000000}"/>
          </ac:grpSpMkLst>
        </pc:grpChg>
        <pc:grpChg chg="mod">
          <ac:chgData name="April Sevy" userId="c101e135-f241-478c-8437-c1921c9de6f8" providerId="ADAL" clId="{CBDAECEB-0614-448C-A6AB-20A0AA4C2A2D}" dt="2023-02-25T18:54:48.248" v="33684" actId="478"/>
          <ac:grpSpMkLst>
            <pc:docMk/>
            <pc:sldMk cId="3581916751" sldId="269"/>
            <ac:grpSpMk id="4" creationId="{00000000-0000-0000-0000-000000000000}"/>
          </ac:grpSpMkLst>
        </pc:grpChg>
        <pc:picChg chg="add mod">
          <ac:chgData name="April Sevy" userId="c101e135-f241-478c-8437-c1921c9de6f8" providerId="ADAL" clId="{CBDAECEB-0614-448C-A6AB-20A0AA4C2A2D}" dt="2023-02-25T18:53:30.154" v="33672"/>
          <ac:picMkLst>
            <pc:docMk/>
            <pc:sldMk cId="3581916751" sldId="269"/>
            <ac:picMk id="17" creationId="{32090C00-4B03-4F9F-C4FD-F89242D359DC}"/>
          </ac:picMkLst>
        </pc:picChg>
      </pc:sldChg>
      <pc:sldChg chg="addSp delSp modSp modAnim modNotesTx">
        <pc:chgData name="April Sevy" userId="c101e135-f241-478c-8437-c1921c9de6f8" providerId="ADAL" clId="{CBDAECEB-0614-448C-A6AB-20A0AA4C2A2D}" dt="2023-02-25T19:19:19.984" v="33830" actId="478"/>
        <pc:sldMkLst>
          <pc:docMk/>
          <pc:sldMk cId="3652667952" sldId="278"/>
        </pc:sldMkLst>
        <pc:spChg chg="del">
          <ac:chgData name="April Sevy" userId="c101e135-f241-478c-8437-c1921c9de6f8" providerId="ADAL" clId="{CBDAECEB-0614-448C-A6AB-20A0AA4C2A2D}" dt="2023-02-25T19:19:19.984" v="33830" actId="478"/>
          <ac:spMkLst>
            <pc:docMk/>
            <pc:sldMk cId="3652667952" sldId="278"/>
            <ac:spMk id="4" creationId="{00000000-0000-0000-0000-000000000000}"/>
          </ac:spMkLst>
        </pc:spChg>
        <pc:spChg chg="mod">
          <ac:chgData name="April Sevy" userId="c101e135-f241-478c-8437-c1921c9de6f8" providerId="ADAL" clId="{CBDAECEB-0614-448C-A6AB-20A0AA4C2A2D}" dt="2023-02-25T19:19:19.984" v="33830" actId="478"/>
          <ac:spMkLst>
            <pc:docMk/>
            <pc:sldMk cId="3652667952" sldId="278"/>
            <ac:spMk id="5" creationId="{00000000-0000-0000-0000-000000000000}"/>
          </ac:spMkLst>
        </pc:spChg>
        <pc:spChg chg="mod">
          <ac:chgData name="April Sevy" userId="c101e135-f241-478c-8437-c1921c9de6f8" providerId="ADAL" clId="{CBDAECEB-0614-448C-A6AB-20A0AA4C2A2D}" dt="2023-02-25T19:19:19.984" v="33830" actId="478"/>
          <ac:spMkLst>
            <pc:docMk/>
            <pc:sldMk cId="3652667952" sldId="278"/>
            <ac:spMk id="6" creationId="{00000000-0000-0000-0000-000000000000}"/>
          </ac:spMkLst>
        </pc:spChg>
        <pc:spChg chg="mod">
          <ac:chgData name="April Sevy" userId="c101e135-f241-478c-8437-c1921c9de6f8" providerId="ADAL" clId="{CBDAECEB-0614-448C-A6AB-20A0AA4C2A2D}" dt="2023-02-25T19:19:19.984" v="33830" actId="478"/>
          <ac:spMkLst>
            <pc:docMk/>
            <pc:sldMk cId="3652667952" sldId="278"/>
            <ac:spMk id="8" creationId="{00000000-0000-0000-0000-000000000000}"/>
          </ac:spMkLst>
        </pc:spChg>
        <pc:grpChg chg="mod">
          <ac:chgData name="April Sevy" userId="c101e135-f241-478c-8437-c1921c9de6f8" providerId="ADAL" clId="{CBDAECEB-0614-448C-A6AB-20A0AA4C2A2D}" dt="2023-02-25T19:19:19.984" v="33830" actId="478"/>
          <ac:grpSpMkLst>
            <pc:docMk/>
            <pc:sldMk cId="3652667952" sldId="278"/>
            <ac:grpSpMk id="3" creationId="{00000000-0000-0000-0000-000000000000}"/>
          </ac:grpSpMkLst>
        </pc:grpChg>
        <pc:picChg chg="add mod">
          <ac:chgData name="April Sevy" userId="c101e135-f241-478c-8437-c1921c9de6f8" providerId="ADAL" clId="{CBDAECEB-0614-448C-A6AB-20A0AA4C2A2D}" dt="2023-02-25T18:56:12.439" v="33687"/>
          <ac:picMkLst>
            <pc:docMk/>
            <pc:sldMk cId="3652667952" sldId="278"/>
            <ac:picMk id="7" creationId="{C2BF82F2-CF9D-92E2-4609-151808787168}"/>
          </ac:picMkLst>
        </pc:picChg>
        <pc:cxnChg chg="mod">
          <ac:chgData name="April Sevy" userId="c101e135-f241-478c-8437-c1921c9de6f8" providerId="ADAL" clId="{CBDAECEB-0614-448C-A6AB-20A0AA4C2A2D}" dt="2023-02-25T19:19:19.984" v="33830" actId="478"/>
          <ac:cxnSpMkLst>
            <pc:docMk/>
            <pc:sldMk cId="3652667952" sldId="278"/>
            <ac:cxnSpMk id="9" creationId="{00000000-0000-0000-0000-000000000000}"/>
          </ac:cxnSpMkLst>
        </pc:cxnChg>
      </pc:sldChg>
      <pc:sldChg chg="addSp modSp modNotesTx">
        <pc:chgData name="April Sevy" userId="c101e135-f241-478c-8437-c1921c9de6f8" providerId="ADAL" clId="{CBDAECEB-0614-448C-A6AB-20A0AA4C2A2D}" dt="2023-02-25T19:39:51.715" v="33957"/>
        <pc:sldMkLst>
          <pc:docMk/>
          <pc:sldMk cId="1974171626" sldId="279"/>
        </pc:sldMkLst>
        <pc:picChg chg="add mod">
          <ac:chgData name="April Sevy" userId="c101e135-f241-478c-8437-c1921c9de6f8" providerId="ADAL" clId="{CBDAECEB-0614-448C-A6AB-20A0AA4C2A2D}" dt="2023-02-25T19:39:51.715" v="33957"/>
          <ac:picMkLst>
            <pc:docMk/>
            <pc:sldMk cId="1974171626" sldId="279"/>
            <ac:picMk id="3" creationId="{502F583F-BAD5-5A58-524D-58E56E4D343D}"/>
          </ac:picMkLst>
        </pc:picChg>
      </pc:sldChg>
      <pc:sldChg chg="addSp delSp modSp modTransition modAnim modNotesTx">
        <pc:chgData name="April Sevy" userId="c101e135-f241-478c-8437-c1921c9de6f8" providerId="ADAL" clId="{CBDAECEB-0614-448C-A6AB-20A0AA4C2A2D}" dt="2023-02-25T20:12:02.156" v="33963"/>
        <pc:sldMkLst>
          <pc:docMk/>
          <pc:sldMk cId="2374824027" sldId="280"/>
        </pc:sldMkLst>
        <pc:picChg chg="add del mod">
          <ac:chgData name="April Sevy" userId="c101e135-f241-478c-8437-c1921c9de6f8" providerId="ADAL" clId="{CBDAECEB-0614-448C-A6AB-20A0AA4C2A2D}" dt="2023-02-25T20:11:35.825" v="33962"/>
          <ac:picMkLst>
            <pc:docMk/>
            <pc:sldMk cId="2374824027" sldId="280"/>
            <ac:picMk id="3" creationId="{BDF37CF1-F0B3-6FB9-565B-19BBB6939264}"/>
          </ac:picMkLst>
        </pc:picChg>
        <pc:picChg chg="add mod">
          <ac:chgData name="April Sevy" userId="c101e135-f241-478c-8437-c1921c9de6f8" providerId="ADAL" clId="{CBDAECEB-0614-448C-A6AB-20A0AA4C2A2D}" dt="2023-02-25T20:12:02.156" v="33963"/>
          <ac:picMkLst>
            <pc:docMk/>
            <pc:sldMk cId="2374824027" sldId="280"/>
            <ac:picMk id="6" creationId="{641C50E9-12C6-AA69-FD24-3AA8EEAC7BFE}"/>
          </ac:picMkLst>
        </pc:picChg>
      </pc:sldChg>
      <pc:sldChg chg="addSp delSp modSp modTransition modAnim modNotesTx">
        <pc:chgData name="April Sevy" userId="c101e135-f241-478c-8437-c1921c9de6f8" providerId="ADAL" clId="{CBDAECEB-0614-448C-A6AB-20A0AA4C2A2D}" dt="2023-02-25T20:15:41.174" v="33969"/>
        <pc:sldMkLst>
          <pc:docMk/>
          <pc:sldMk cId="3414253818" sldId="283"/>
        </pc:sldMkLst>
        <pc:picChg chg="add del mod">
          <ac:chgData name="April Sevy" userId="c101e135-f241-478c-8437-c1921c9de6f8" providerId="ADAL" clId="{CBDAECEB-0614-448C-A6AB-20A0AA4C2A2D}" dt="2023-02-25T20:15:09.572" v="33968"/>
          <ac:picMkLst>
            <pc:docMk/>
            <pc:sldMk cId="3414253818" sldId="283"/>
            <ac:picMk id="4" creationId="{3FEDF582-53EE-D219-1CB7-753E83941542}"/>
          </ac:picMkLst>
        </pc:picChg>
        <pc:picChg chg="add mod">
          <ac:chgData name="April Sevy" userId="c101e135-f241-478c-8437-c1921c9de6f8" providerId="ADAL" clId="{CBDAECEB-0614-448C-A6AB-20A0AA4C2A2D}" dt="2023-02-25T20:15:41.174" v="33969"/>
          <ac:picMkLst>
            <pc:docMk/>
            <pc:sldMk cId="3414253818" sldId="283"/>
            <ac:picMk id="5" creationId="{2BBC3B10-3A24-048B-9757-C03BAF874C38}"/>
          </ac:picMkLst>
        </pc:picChg>
      </pc:sldChg>
      <pc:sldChg chg="addSp modSp modNotesTx">
        <pc:chgData name="April Sevy" userId="c101e135-f241-478c-8437-c1921c9de6f8" providerId="ADAL" clId="{CBDAECEB-0614-448C-A6AB-20A0AA4C2A2D}" dt="2023-02-25T20:16:20.365" v="33970"/>
        <pc:sldMkLst>
          <pc:docMk/>
          <pc:sldMk cId="1388213253" sldId="284"/>
        </pc:sldMkLst>
        <pc:picChg chg="add mod">
          <ac:chgData name="April Sevy" userId="c101e135-f241-478c-8437-c1921c9de6f8" providerId="ADAL" clId="{CBDAECEB-0614-448C-A6AB-20A0AA4C2A2D}" dt="2023-02-25T20:16:20.365" v="33970"/>
          <ac:picMkLst>
            <pc:docMk/>
            <pc:sldMk cId="1388213253" sldId="284"/>
            <ac:picMk id="2" creationId="{3DDE1C48-E294-6B28-4A8C-52DDB2A2EA71}"/>
          </ac:picMkLst>
        </pc:picChg>
      </pc:sldChg>
      <pc:sldChg chg="addSp modSp modNotesTx">
        <pc:chgData name="April Sevy" userId="c101e135-f241-478c-8437-c1921c9de6f8" providerId="ADAL" clId="{CBDAECEB-0614-448C-A6AB-20A0AA4C2A2D}" dt="2023-02-25T20:16:33.381" v="33971"/>
        <pc:sldMkLst>
          <pc:docMk/>
          <pc:sldMk cId="3790967640" sldId="285"/>
        </pc:sldMkLst>
        <pc:picChg chg="add mod">
          <ac:chgData name="April Sevy" userId="c101e135-f241-478c-8437-c1921c9de6f8" providerId="ADAL" clId="{CBDAECEB-0614-448C-A6AB-20A0AA4C2A2D}" dt="2023-02-25T20:16:33.381" v="33971"/>
          <ac:picMkLst>
            <pc:docMk/>
            <pc:sldMk cId="3790967640" sldId="285"/>
            <ac:picMk id="7" creationId="{68235399-E9B3-73D2-0FC2-B1CFFD3FC00D}"/>
          </ac:picMkLst>
        </pc:picChg>
      </pc:sldChg>
      <pc:sldChg chg="addSp modSp modNotesTx">
        <pc:chgData name="April Sevy" userId="c101e135-f241-478c-8437-c1921c9de6f8" providerId="ADAL" clId="{CBDAECEB-0614-448C-A6AB-20A0AA4C2A2D}" dt="2023-02-25T20:21:35.700" v="33990"/>
        <pc:sldMkLst>
          <pc:docMk/>
          <pc:sldMk cId="3105240984" sldId="286"/>
        </pc:sldMkLst>
        <pc:picChg chg="add mod">
          <ac:chgData name="April Sevy" userId="c101e135-f241-478c-8437-c1921c9de6f8" providerId="ADAL" clId="{CBDAECEB-0614-448C-A6AB-20A0AA4C2A2D}" dt="2023-02-25T20:21:35.700" v="33990"/>
          <ac:picMkLst>
            <pc:docMk/>
            <pc:sldMk cId="3105240984" sldId="286"/>
            <ac:picMk id="7" creationId="{8067387E-2B05-9310-C8A6-EDE207FD549A}"/>
          </ac:picMkLst>
        </pc:picChg>
      </pc:sldChg>
      <pc:sldChg chg="addSp modSp modNotesTx">
        <pc:chgData name="April Sevy" userId="c101e135-f241-478c-8437-c1921c9de6f8" providerId="ADAL" clId="{CBDAECEB-0614-448C-A6AB-20A0AA4C2A2D}" dt="2023-02-25T20:25:27.660" v="34005"/>
        <pc:sldMkLst>
          <pc:docMk/>
          <pc:sldMk cId="1092494346" sldId="287"/>
        </pc:sldMkLst>
        <pc:picChg chg="add mod">
          <ac:chgData name="April Sevy" userId="c101e135-f241-478c-8437-c1921c9de6f8" providerId="ADAL" clId="{CBDAECEB-0614-448C-A6AB-20A0AA4C2A2D}" dt="2023-02-25T20:25:27.660" v="34005"/>
          <ac:picMkLst>
            <pc:docMk/>
            <pc:sldMk cId="1092494346" sldId="287"/>
            <ac:picMk id="7" creationId="{5CC96D86-317C-818F-41CF-CCE9A0EDFAB1}"/>
          </ac:picMkLst>
        </pc:picChg>
      </pc:sldChg>
      <pc:sldChg chg="addSp modSp modNotesTx">
        <pc:chgData name="April Sevy" userId="c101e135-f241-478c-8437-c1921c9de6f8" providerId="ADAL" clId="{CBDAECEB-0614-448C-A6AB-20A0AA4C2A2D}" dt="2023-02-25T20:27:26.114" v="34016"/>
        <pc:sldMkLst>
          <pc:docMk/>
          <pc:sldMk cId="3200018678" sldId="288"/>
        </pc:sldMkLst>
        <pc:picChg chg="add mod">
          <ac:chgData name="April Sevy" userId="c101e135-f241-478c-8437-c1921c9de6f8" providerId="ADAL" clId="{CBDAECEB-0614-448C-A6AB-20A0AA4C2A2D}" dt="2023-02-25T20:27:26.114" v="34016"/>
          <ac:picMkLst>
            <pc:docMk/>
            <pc:sldMk cId="3200018678" sldId="288"/>
            <ac:picMk id="7" creationId="{171DB5F4-ECFC-51EE-E526-F63870E74728}"/>
          </ac:picMkLst>
        </pc:picChg>
      </pc:sldChg>
      <pc:sldChg chg="addSp modSp modNotesTx">
        <pc:chgData name="April Sevy" userId="c101e135-f241-478c-8437-c1921c9de6f8" providerId="ADAL" clId="{CBDAECEB-0614-448C-A6AB-20A0AA4C2A2D}" dt="2023-02-25T20:17:00.969" v="33972"/>
        <pc:sldMkLst>
          <pc:docMk/>
          <pc:sldMk cId="152722383" sldId="289"/>
        </pc:sldMkLst>
        <pc:picChg chg="add mod">
          <ac:chgData name="April Sevy" userId="c101e135-f241-478c-8437-c1921c9de6f8" providerId="ADAL" clId="{CBDAECEB-0614-448C-A6AB-20A0AA4C2A2D}" dt="2023-02-25T20:17:00.969" v="33972"/>
          <ac:picMkLst>
            <pc:docMk/>
            <pc:sldMk cId="152722383" sldId="289"/>
            <ac:picMk id="4" creationId="{637DF989-E8EC-579C-4FFA-47EB1716203E}"/>
          </ac:picMkLst>
        </pc:picChg>
      </pc:sldChg>
      <pc:sldChg chg="addSp modSp modNotesTx">
        <pc:chgData name="April Sevy" userId="c101e135-f241-478c-8437-c1921c9de6f8" providerId="ADAL" clId="{CBDAECEB-0614-448C-A6AB-20A0AA4C2A2D}" dt="2023-02-25T20:17:52.915" v="33974"/>
        <pc:sldMkLst>
          <pc:docMk/>
          <pc:sldMk cId="2793753168" sldId="292"/>
        </pc:sldMkLst>
        <pc:picChg chg="add mod">
          <ac:chgData name="April Sevy" userId="c101e135-f241-478c-8437-c1921c9de6f8" providerId="ADAL" clId="{CBDAECEB-0614-448C-A6AB-20A0AA4C2A2D}" dt="2023-02-25T20:17:52.915" v="33974"/>
          <ac:picMkLst>
            <pc:docMk/>
            <pc:sldMk cId="2793753168" sldId="292"/>
            <ac:picMk id="4" creationId="{8295A2D9-F2BE-FADA-0404-4BA938FB822A}"/>
          </ac:picMkLst>
        </pc:picChg>
      </pc:sldChg>
      <pc:sldChg chg="addSp delSp modSp modTransition modAnim modNotesTx">
        <pc:chgData name="April Sevy" userId="c101e135-f241-478c-8437-c1921c9de6f8" providerId="ADAL" clId="{CBDAECEB-0614-448C-A6AB-20A0AA4C2A2D}" dt="2023-02-25T20:22:44.684" v="33997"/>
        <pc:sldMkLst>
          <pc:docMk/>
          <pc:sldMk cId="1447362738" sldId="301"/>
        </pc:sldMkLst>
        <pc:picChg chg="add del mod">
          <ac:chgData name="April Sevy" userId="c101e135-f241-478c-8437-c1921c9de6f8" providerId="ADAL" clId="{CBDAECEB-0614-448C-A6AB-20A0AA4C2A2D}" dt="2023-02-25T20:21:52.014" v="33992"/>
          <ac:picMkLst>
            <pc:docMk/>
            <pc:sldMk cId="1447362738" sldId="301"/>
            <ac:picMk id="4" creationId="{EF6EAE47-E925-E936-53C2-CD1578DA2553}"/>
          </ac:picMkLst>
        </pc:picChg>
        <pc:picChg chg="add del mod">
          <ac:chgData name="April Sevy" userId="c101e135-f241-478c-8437-c1921c9de6f8" providerId="ADAL" clId="{CBDAECEB-0614-448C-A6AB-20A0AA4C2A2D}" dt="2023-02-25T20:22:04.254" v="33994"/>
          <ac:picMkLst>
            <pc:docMk/>
            <pc:sldMk cId="1447362738" sldId="301"/>
            <ac:picMk id="5" creationId="{6354149D-552F-68AB-C7DA-D55DD235564B}"/>
          </ac:picMkLst>
        </pc:picChg>
        <pc:picChg chg="add del mod">
          <ac:chgData name="April Sevy" userId="c101e135-f241-478c-8437-c1921c9de6f8" providerId="ADAL" clId="{CBDAECEB-0614-448C-A6AB-20A0AA4C2A2D}" dt="2023-02-25T20:22:35.274" v="33996"/>
          <ac:picMkLst>
            <pc:docMk/>
            <pc:sldMk cId="1447362738" sldId="301"/>
            <ac:picMk id="6" creationId="{CDEDC0C9-10DF-CC66-71C0-91A84BEDA301}"/>
          </ac:picMkLst>
        </pc:picChg>
        <pc:picChg chg="add mod">
          <ac:chgData name="April Sevy" userId="c101e135-f241-478c-8437-c1921c9de6f8" providerId="ADAL" clId="{CBDAECEB-0614-448C-A6AB-20A0AA4C2A2D}" dt="2023-02-25T20:22:44.684" v="33997"/>
          <ac:picMkLst>
            <pc:docMk/>
            <pc:sldMk cId="1447362738" sldId="301"/>
            <ac:picMk id="7" creationId="{BFAD8A32-0B3A-4EDD-144C-F5C08536D96D}"/>
          </ac:picMkLst>
        </pc:picChg>
      </pc:sldChg>
      <pc:sldChg chg="addSp delSp modSp modTransition modAnim modNotesTx">
        <pc:chgData name="April Sevy" userId="c101e135-f241-478c-8437-c1921c9de6f8" providerId="ADAL" clId="{CBDAECEB-0614-448C-A6AB-20A0AA4C2A2D}" dt="2023-02-25T20:23:11.110" v="34000"/>
        <pc:sldMkLst>
          <pc:docMk/>
          <pc:sldMk cId="521326491" sldId="302"/>
        </pc:sldMkLst>
        <pc:picChg chg="add del mod">
          <ac:chgData name="April Sevy" userId="c101e135-f241-478c-8437-c1921c9de6f8" providerId="ADAL" clId="{CBDAECEB-0614-448C-A6AB-20A0AA4C2A2D}" dt="2023-02-25T20:22:57.747" v="33999"/>
          <ac:picMkLst>
            <pc:docMk/>
            <pc:sldMk cId="521326491" sldId="302"/>
            <ac:picMk id="2" creationId="{0C1CA740-883A-2A60-8CC5-6BB007797F18}"/>
          </ac:picMkLst>
        </pc:picChg>
        <pc:picChg chg="add mod">
          <ac:chgData name="April Sevy" userId="c101e135-f241-478c-8437-c1921c9de6f8" providerId="ADAL" clId="{CBDAECEB-0614-448C-A6AB-20A0AA4C2A2D}" dt="2023-02-25T20:23:11.110" v="34000"/>
          <ac:picMkLst>
            <pc:docMk/>
            <pc:sldMk cId="521326491" sldId="302"/>
            <ac:picMk id="4" creationId="{2F92ECA2-D8FC-846E-4B61-FC341AF96B62}"/>
          </ac:picMkLst>
        </pc:picChg>
      </pc:sldChg>
      <pc:sldChg chg="addSp delSp modSp modTransition modAnim modNotesTx">
        <pc:chgData name="April Sevy" userId="c101e135-f241-478c-8437-c1921c9de6f8" providerId="ADAL" clId="{CBDAECEB-0614-448C-A6AB-20A0AA4C2A2D}" dt="2023-02-25T20:24:36.954" v="34003"/>
        <pc:sldMkLst>
          <pc:docMk/>
          <pc:sldMk cId="3076374915" sldId="303"/>
        </pc:sldMkLst>
        <pc:picChg chg="add del mod">
          <ac:chgData name="April Sevy" userId="c101e135-f241-478c-8437-c1921c9de6f8" providerId="ADAL" clId="{CBDAECEB-0614-448C-A6AB-20A0AA4C2A2D}" dt="2023-02-25T20:24:09.816" v="34002"/>
          <ac:picMkLst>
            <pc:docMk/>
            <pc:sldMk cId="3076374915" sldId="303"/>
            <ac:picMk id="2" creationId="{27D7A9B4-8A57-2EBE-69D3-1C8C34324985}"/>
          </ac:picMkLst>
        </pc:picChg>
        <pc:picChg chg="add mod">
          <ac:chgData name="April Sevy" userId="c101e135-f241-478c-8437-c1921c9de6f8" providerId="ADAL" clId="{CBDAECEB-0614-448C-A6AB-20A0AA4C2A2D}" dt="2023-02-25T20:24:36.954" v="34003"/>
          <ac:picMkLst>
            <pc:docMk/>
            <pc:sldMk cId="3076374915" sldId="303"/>
            <ac:picMk id="4" creationId="{CBCBFDFC-CBF0-E1F3-CAE9-C825CBCD2D88}"/>
          </ac:picMkLst>
        </pc:picChg>
      </pc:sldChg>
      <pc:sldChg chg="addSp modSp modNotesTx">
        <pc:chgData name="April Sevy" userId="c101e135-f241-478c-8437-c1921c9de6f8" providerId="ADAL" clId="{CBDAECEB-0614-448C-A6AB-20A0AA4C2A2D}" dt="2023-02-25T20:24:54.496" v="34004"/>
        <pc:sldMkLst>
          <pc:docMk/>
          <pc:sldMk cId="3076374915" sldId="304"/>
        </pc:sldMkLst>
        <pc:picChg chg="add mod">
          <ac:chgData name="April Sevy" userId="c101e135-f241-478c-8437-c1921c9de6f8" providerId="ADAL" clId="{CBDAECEB-0614-448C-A6AB-20A0AA4C2A2D}" dt="2023-02-25T20:24:54.496" v="34004"/>
          <ac:picMkLst>
            <pc:docMk/>
            <pc:sldMk cId="3076374915" sldId="304"/>
            <ac:picMk id="2" creationId="{625472A9-D032-879C-0BF8-D727EC47E4E1}"/>
          </ac:picMkLst>
        </pc:picChg>
      </pc:sldChg>
      <pc:sldChg chg="addSp modSp modNotesTx">
        <pc:chgData name="April Sevy" userId="c101e135-f241-478c-8437-c1921c9de6f8" providerId="ADAL" clId="{CBDAECEB-0614-448C-A6AB-20A0AA4C2A2D}" dt="2023-02-25T20:21:20.955" v="33989"/>
        <pc:sldMkLst>
          <pc:docMk/>
          <pc:sldMk cId="3190715376" sldId="305"/>
        </pc:sldMkLst>
        <pc:picChg chg="add mod">
          <ac:chgData name="April Sevy" userId="c101e135-f241-478c-8437-c1921c9de6f8" providerId="ADAL" clId="{CBDAECEB-0614-448C-A6AB-20A0AA4C2A2D}" dt="2023-02-25T20:21:20.955" v="33989"/>
          <ac:picMkLst>
            <pc:docMk/>
            <pc:sldMk cId="3190715376" sldId="305"/>
            <ac:picMk id="2" creationId="{2781FAB6-7C77-16FD-EDBB-448ED2437329}"/>
          </ac:picMkLst>
        </pc:picChg>
      </pc:sldChg>
      <pc:sldChg chg="addSp delSp modSp modTransition modAnim modNotesTx">
        <pc:chgData name="April Sevy" userId="c101e135-f241-478c-8437-c1921c9de6f8" providerId="ADAL" clId="{CBDAECEB-0614-448C-A6AB-20A0AA4C2A2D}" dt="2023-02-25T20:26:04.672" v="34008"/>
        <pc:sldMkLst>
          <pc:docMk/>
          <pc:sldMk cId="1671486397" sldId="306"/>
        </pc:sldMkLst>
        <pc:picChg chg="add del mod">
          <ac:chgData name="April Sevy" userId="c101e135-f241-478c-8437-c1921c9de6f8" providerId="ADAL" clId="{CBDAECEB-0614-448C-A6AB-20A0AA4C2A2D}" dt="2023-02-25T20:25:51.220" v="34007"/>
          <ac:picMkLst>
            <pc:docMk/>
            <pc:sldMk cId="1671486397" sldId="306"/>
            <ac:picMk id="4" creationId="{689EA32A-CF86-5815-4976-90A2048494E4}"/>
          </ac:picMkLst>
        </pc:picChg>
        <pc:picChg chg="add mod">
          <ac:chgData name="April Sevy" userId="c101e135-f241-478c-8437-c1921c9de6f8" providerId="ADAL" clId="{CBDAECEB-0614-448C-A6AB-20A0AA4C2A2D}" dt="2023-02-25T20:26:04.672" v="34008"/>
          <ac:picMkLst>
            <pc:docMk/>
            <pc:sldMk cId="1671486397" sldId="306"/>
            <ac:picMk id="5" creationId="{6F631402-0105-F190-FCFD-8B5B17985CAC}"/>
          </ac:picMkLst>
        </pc:picChg>
      </pc:sldChg>
      <pc:sldChg chg="addSp delSp modSp mod modTransition modAnim modNotesTx">
        <pc:chgData name="April Sevy" userId="c101e135-f241-478c-8437-c1921c9de6f8" providerId="ADAL" clId="{CBDAECEB-0614-448C-A6AB-20A0AA4C2A2D}" dt="2023-02-25T20:27:09.392" v="34015"/>
        <pc:sldMkLst>
          <pc:docMk/>
          <pc:sldMk cId="1708840953" sldId="308"/>
        </pc:sldMkLst>
        <pc:spChg chg="mod">
          <ac:chgData name="April Sevy" userId="c101e135-f241-478c-8437-c1921c9de6f8" providerId="ADAL" clId="{CBDAECEB-0614-448C-A6AB-20A0AA4C2A2D}" dt="2023-02-23T01:59:23.555" v="25355" actId="20577"/>
          <ac:spMkLst>
            <pc:docMk/>
            <pc:sldMk cId="1708840953" sldId="308"/>
            <ac:spMk id="3" creationId="{00000000-0000-0000-0000-000000000000}"/>
          </ac:spMkLst>
        </pc:spChg>
        <pc:picChg chg="add del mod">
          <ac:chgData name="April Sevy" userId="c101e135-f241-478c-8437-c1921c9de6f8" providerId="ADAL" clId="{CBDAECEB-0614-448C-A6AB-20A0AA4C2A2D}" dt="2023-02-25T20:26:36.890" v="34014"/>
          <ac:picMkLst>
            <pc:docMk/>
            <pc:sldMk cId="1708840953" sldId="308"/>
            <ac:picMk id="2" creationId="{E45A88A3-EC10-C4F2-74FF-84345CBBE345}"/>
          </ac:picMkLst>
        </pc:picChg>
        <pc:picChg chg="add mod">
          <ac:chgData name="April Sevy" userId="c101e135-f241-478c-8437-c1921c9de6f8" providerId="ADAL" clId="{CBDAECEB-0614-448C-A6AB-20A0AA4C2A2D}" dt="2023-02-25T20:27:09.392" v="34015"/>
          <ac:picMkLst>
            <pc:docMk/>
            <pc:sldMk cId="1708840953" sldId="308"/>
            <ac:picMk id="12" creationId="{2C517F99-01A1-DC76-D14B-BE313C8F9473}"/>
          </ac:picMkLst>
        </pc:picChg>
      </pc:sldChg>
      <pc:sldChg chg="addSp modSp modNotesTx">
        <pc:chgData name="April Sevy" userId="c101e135-f241-478c-8437-c1921c9de6f8" providerId="ADAL" clId="{CBDAECEB-0614-448C-A6AB-20A0AA4C2A2D}" dt="2023-02-25T20:27:49.179" v="34025" actId="20577"/>
        <pc:sldMkLst>
          <pc:docMk/>
          <pc:sldMk cId="736043129" sldId="309"/>
        </pc:sldMkLst>
        <pc:picChg chg="add mod">
          <ac:chgData name="April Sevy" userId="c101e135-f241-478c-8437-c1921c9de6f8" providerId="ADAL" clId="{CBDAECEB-0614-448C-A6AB-20A0AA4C2A2D}" dt="2023-02-25T20:27:41.672" v="34017"/>
          <ac:picMkLst>
            <pc:docMk/>
            <pc:sldMk cId="736043129" sldId="309"/>
            <ac:picMk id="4" creationId="{93F02BE9-0DC7-5871-6229-18E16EA54018}"/>
          </ac:picMkLst>
        </pc:picChg>
      </pc:sldChg>
      <pc:sldChg chg="addSp modSp modNotesTx">
        <pc:chgData name="April Sevy" userId="c101e135-f241-478c-8437-c1921c9de6f8" providerId="ADAL" clId="{CBDAECEB-0614-448C-A6AB-20A0AA4C2A2D}" dt="2023-02-25T20:29:26.450" v="34028"/>
        <pc:sldMkLst>
          <pc:docMk/>
          <pc:sldMk cId="1518325093" sldId="310"/>
        </pc:sldMkLst>
        <pc:picChg chg="add mod">
          <ac:chgData name="April Sevy" userId="c101e135-f241-478c-8437-c1921c9de6f8" providerId="ADAL" clId="{CBDAECEB-0614-448C-A6AB-20A0AA4C2A2D}" dt="2023-02-25T20:29:26.450" v="34028"/>
          <ac:picMkLst>
            <pc:docMk/>
            <pc:sldMk cId="1518325093" sldId="310"/>
            <ac:picMk id="4" creationId="{DC727166-1734-75C4-C903-CB54BD3904F3}"/>
          </ac:picMkLst>
        </pc:picChg>
      </pc:sldChg>
      <pc:sldChg chg="addSp modSp modNotesTx">
        <pc:chgData name="April Sevy" userId="c101e135-f241-478c-8437-c1921c9de6f8" providerId="ADAL" clId="{CBDAECEB-0614-448C-A6AB-20A0AA4C2A2D}" dt="2023-02-25T20:30:15.368" v="34030"/>
        <pc:sldMkLst>
          <pc:docMk/>
          <pc:sldMk cId="1752849047" sldId="311"/>
        </pc:sldMkLst>
        <pc:picChg chg="add mod">
          <ac:chgData name="April Sevy" userId="c101e135-f241-478c-8437-c1921c9de6f8" providerId="ADAL" clId="{CBDAECEB-0614-448C-A6AB-20A0AA4C2A2D}" dt="2023-02-25T20:30:15.368" v="34030"/>
          <ac:picMkLst>
            <pc:docMk/>
            <pc:sldMk cId="1752849047" sldId="311"/>
            <ac:picMk id="4" creationId="{DDABF9F3-2521-0EDC-FC2F-CB71C024E62F}"/>
          </ac:picMkLst>
        </pc:picChg>
      </pc:sldChg>
      <pc:sldChg chg="addSp modSp modNotesTx">
        <pc:chgData name="April Sevy" userId="c101e135-f241-478c-8437-c1921c9de6f8" providerId="ADAL" clId="{CBDAECEB-0614-448C-A6AB-20A0AA4C2A2D}" dt="2023-02-25T20:33:38.233" v="34033"/>
        <pc:sldMkLst>
          <pc:docMk/>
          <pc:sldMk cId="269884762" sldId="314"/>
        </pc:sldMkLst>
        <pc:picChg chg="add mod">
          <ac:chgData name="April Sevy" userId="c101e135-f241-478c-8437-c1921c9de6f8" providerId="ADAL" clId="{CBDAECEB-0614-448C-A6AB-20A0AA4C2A2D}" dt="2023-02-25T20:33:38.233" v="34033"/>
          <ac:picMkLst>
            <pc:docMk/>
            <pc:sldMk cId="269884762" sldId="314"/>
            <ac:picMk id="3" creationId="{D8452743-B75A-D0CC-0BEA-7885A16C9B02}"/>
          </ac:picMkLst>
        </pc:picChg>
      </pc:sldChg>
      <pc:sldChg chg="addSp modSp modNotesTx">
        <pc:chgData name="April Sevy" userId="c101e135-f241-478c-8437-c1921c9de6f8" providerId="ADAL" clId="{CBDAECEB-0614-448C-A6AB-20A0AA4C2A2D}" dt="2023-02-25T20:34:22.999" v="34034"/>
        <pc:sldMkLst>
          <pc:docMk/>
          <pc:sldMk cId="269884762" sldId="315"/>
        </pc:sldMkLst>
        <pc:picChg chg="add mod">
          <ac:chgData name="April Sevy" userId="c101e135-f241-478c-8437-c1921c9de6f8" providerId="ADAL" clId="{CBDAECEB-0614-448C-A6AB-20A0AA4C2A2D}" dt="2023-02-25T20:34:22.999" v="34034"/>
          <ac:picMkLst>
            <pc:docMk/>
            <pc:sldMk cId="269884762" sldId="315"/>
            <ac:picMk id="3" creationId="{04BA93BE-ECCF-4AD2-D004-C160C9F7ED03}"/>
          </ac:picMkLst>
        </pc:picChg>
      </pc:sldChg>
      <pc:sldChg chg="addSp modSp modNotesTx">
        <pc:chgData name="April Sevy" userId="c101e135-f241-478c-8437-c1921c9de6f8" providerId="ADAL" clId="{CBDAECEB-0614-448C-A6AB-20A0AA4C2A2D}" dt="2023-02-25T20:36:34.802" v="34037" actId="20577"/>
        <pc:sldMkLst>
          <pc:docMk/>
          <pc:sldMk cId="1326243421" sldId="316"/>
        </pc:sldMkLst>
        <pc:picChg chg="add mod">
          <ac:chgData name="April Sevy" userId="c101e135-f241-478c-8437-c1921c9de6f8" providerId="ADAL" clId="{CBDAECEB-0614-448C-A6AB-20A0AA4C2A2D}" dt="2023-02-25T20:36:22.836" v="34035"/>
          <ac:picMkLst>
            <pc:docMk/>
            <pc:sldMk cId="1326243421" sldId="316"/>
            <ac:picMk id="4" creationId="{111A2D46-94CC-DC56-3818-AC94C351034D}"/>
          </ac:picMkLst>
        </pc:picChg>
      </pc:sldChg>
      <pc:sldChg chg="addSp delSp modSp modTransition modAnim modNotesTx">
        <pc:chgData name="April Sevy" userId="c101e135-f241-478c-8437-c1921c9de6f8" providerId="ADAL" clId="{CBDAECEB-0614-448C-A6AB-20A0AA4C2A2D}" dt="2023-02-25T20:38:30.487" v="34041"/>
        <pc:sldMkLst>
          <pc:docMk/>
          <pc:sldMk cId="930957711" sldId="317"/>
        </pc:sldMkLst>
        <pc:picChg chg="add del mod">
          <ac:chgData name="April Sevy" userId="c101e135-f241-478c-8437-c1921c9de6f8" providerId="ADAL" clId="{CBDAECEB-0614-448C-A6AB-20A0AA4C2A2D}" dt="2023-02-25T20:38:02.486" v="34040"/>
          <ac:picMkLst>
            <pc:docMk/>
            <pc:sldMk cId="930957711" sldId="317"/>
            <ac:picMk id="4" creationId="{A9729D60-BD0C-B3C6-A346-641639BB0B0B}"/>
          </ac:picMkLst>
        </pc:picChg>
        <pc:picChg chg="add mod">
          <ac:chgData name="April Sevy" userId="c101e135-f241-478c-8437-c1921c9de6f8" providerId="ADAL" clId="{CBDAECEB-0614-448C-A6AB-20A0AA4C2A2D}" dt="2023-02-25T20:38:30.487" v="34041"/>
          <ac:picMkLst>
            <pc:docMk/>
            <pc:sldMk cId="930957711" sldId="317"/>
            <ac:picMk id="5" creationId="{9CEBA2C4-1354-82B0-0AB4-F46ED87D76AB}"/>
          </ac:picMkLst>
        </pc:picChg>
      </pc:sldChg>
      <pc:sldChg chg="addSp delSp modSp modTransition modAnim modNotesTx">
        <pc:chgData name="April Sevy" userId="c101e135-f241-478c-8437-c1921c9de6f8" providerId="ADAL" clId="{CBDAECEB-0614-448C-A6AB-20A0AA4C2A2D}" dt="2023-02-25T20:39:38.403" v="34076"/>
        <pc:sldMkLst>
          <pc:docMk/>
          <pc:sldMk cId="3136953950" sldId="318"/>
        </pc:sldMkLst>
        <pc:picChg chg="add del mod">
          <ac:chgData name="April Sevy" userId="c101e135-f241-478c-8437-c1921c9de6f8" providerId="ADAL" clId="{CBDAECEB-0614-448C-A6AB-20A0AA4C2A2D}" dt="2023-02-25T20:39:19.676" v="34075"/>
          <ac:picMkLst>
            <pc:docMk/>
            <pc:sldMk cId="3136953950" sldId="318"/>
            <ac:picMk id="4" creationId="{0F809D19-958B-BB4E-2E2E-50E76DB70BCE}"/>
          </ac:picMkLst>
        </pc:picChg>
        <pc:picChg chg="add mod">
          <ac:chgData name="April Sevy" userId="c101e135-f241-478c-8437-c1921c9de6f8" providerId="ADAL" clId="{CBDAECEB-0614-448C-A6AB-20A0AA4C2A2D}" dt="2023-02-25T20:39:38.403" v="34076"/>
          <ac:picMkLst>
            <pc:docMk/>
            <pc:sldMk cId="3136953950" sldId="318"/>
            <ac:picMk id="5" creationId="{CC2B871A-DCD2-8918-DD25-79F3E60DD122}"/>
          </ac:picMkLst>
        </pc:picChg>
      </pc:sldChg>
      <pc:sldChg chg="addSp modSp modAnim modNotesTx">
        <pc:chgData name="April Sevy" userId="c101e135-f241-478c-8437-c1921c9de6f8" providerId="ADAL" clId="{CBDAECEB-0614-448C-A6AB-20A0AA4C2A2D}" dt="2023-02-25T20:40:04.717" v="34077"/>
        <pc:sldMkLst>
          <pc:docMk/>
          <pc:sldMk cId="3136953950" sldId="319"/>
        </pc:sldMkLst>
        <pc:picChg chg="add mod">
          <ac:chgData name="April Sevy" userId="c101e135-f241-478c-8437-c1921c9de6f8" providerId="ADAL" clId="{CBDAECEB-0614-448C-A6AB-20A0AA4C2A2D}" dt="2023-02-25T20:40:04.717" v="34077"/>
          <ac:picMkLst>
            <pc:docMk/>
            <pc:sldMk cId="3136953950" sldId="319"/>
            <ac:picMk id="4" creationId="{8CC08C54-F365-539D-C466-33B241731448}"/>
          </ac:picMkLst>
        </pc:picChg>
      </pc:sldChg>
      <pc:sldChg chg="addSp delSp modSp modTransition modAnim modNotesTx">
        <pc:chgData name="April Sevy" userId="c101e135-f241-478c-8437-c1921c9de6f8" providerId="ADAL" clId="{CBDAECEB-0614-448C-A6AB-20A0AA4C2A2D}" dt="2023-02-25T20:41:09.144" v="34082"/>
        <pc:sldMkLst>
          <pc:docMk/>
          <pc:sldMk cId="3136953950" sldId="320"/>
        </pc:sldMkLst>
        <pc:picChg chg="add del mod">
          <ac:chgData name="April Sevy" userId="c101e135-f241-478c-8437-c1921c9de6f8" providerId="ADAL" clId="{CBDAECEB-0614-448C-A6AB-20A0AA4C2A2D}" dt="2023-02-25T20:40:47.932" v="34081"/>
          <ac:picMkLst>
            <pc:docMk/>
            <pc:sldMk cId="3136953950" sldId="320"/>
            <ac:picMk id="4" creationId="{F7F986AF-4D20-B6F1-3B35-9F1950322632}"/>
          </ac:picMkLst>
        </pc:picChg>
        <pc:picChg chg="add mod">
          <ac:chgData name="April Sevy" userId="c101e135-f241-478c-8437-c1921c9de6f8" providerId="ADAL" clId="{CBDAECEB-0614-448C-A6AB-20A0AA4C2A2D}" dt="2023-02-25T20:41:09.144" v="34082"/>
          <ac:picMkLst>
            <pc:docMk/>
            <pc:sldMk cId="3136953950" sldId="320"/>
            <ac:picMk id="5" creationId="{E1398737-4EDA-5758-4A52-D028E287DAD7}"/>
          </ac:picMkLst>
        </pc:picChg>
      </pc:sldChg>
      <pc:sldChg chg="addSp delSp modSp modTransition modAnim modNotesTx">
        <pc:chgData name="April Sevy" userId="c101e135-f241-478c-8437-c1921c9de6f8" providerId="ADAL" clId="{CBDAECEB-0614-448C-A6AB-20A0AA4C2A2D}" dt="2023-02-25T20:41:42.555" v="34085"/>
        <pc:sldMkLst>
          <pc:docMk/>
          <pc:sldMk cId="517447487" sldId="321"/>
        </pc:sldMkLst>
        <pc:picChg chg="add del mod">
          <ac:chgData name="April Sevy" userId="c101e135-f241-478c-8437-c1921c9de6f8" providerId="ADAL" clId="{CBDAECEB-0614-448C-A6AB-20A0AA4C2A2D}" dt="2023-02-25T20:41:28.623" v="34084"/>
          <ac:picMkLst>
            <pc:docMk/>
            <pc:sldMk cId="517447487" sldId="321"/>
            <ac:picMk id="3" creationId="{5AB80D3D-BA89-0F3A-0B09-95E18D4BF905}"/>
          </ac:picMkLst>
        </pc:picChg>
        <pc:picChg chg="add mod">
          <ac:chgData name="April Sevy" userId="c101e135-f241-478c-8437-c1921c9de6f8" providerId="ADAL" clId="{CBDAECEB-0614-448C-A6AB-20A0AA4C2A2D}" dt="2023-02-25T20:41:42.555" v="34085"/>
          <ac:picMkLst>
            <pc:docMk/>
            <pc:sldMk cId="517447487" sldId="321"/>
            <ac:picMk id="5" creationId="{66607165-72B6-DC2C-5BFB-A425EDF79A3E}"/>
          </ac:picMkLst>
        </pc:picChg>
      </pc:sldChg>
      <pc:sldChg chg="addSp delSp modSp modTransition modAnim modNotesTx">
        <pc:chgData name="April Sevy" userId="c101e135-f241-478c-8437-c1921c9de6f8" providerId="ADAL" clId="{CBDAECEB-0614-448C-A6AB-20A0AA4C2A2D}" dt="2023-02-25T20:44:20.731" v="34114" actId="20577"/>
        <pc:sldMkLst>
          <pc:docMk/>
          <pc:sldMk cId="1666359086" sldId="322"/>
        </pc:sldMkLst>
        <pc:picChg chg="add del mod">
          <ac:chgData name="April Sevy" userId="c101e135-f241-478c-8437-c1921c9de6f8" providerId="ADAL" clId="{CBDAECEB-0614-448C-A6AB-20A0AA4C2A2D}" dt="2023-02-25T20:42:43.649" v="34101"/>
          <ac:picMkLst>
            <pc:docMk/>
            <pc:sldMk cId="1666359086" sldId="322"/>
            <ac:picMk id="5" creationId="{00B9F7B9-DB91-0A63-A9A1-B5432E2B7217}"/>
          </ac:picMkLst>
        </pc:picChg>
        <pc:picChg chg="add del mod">
          <ac:chgData name="April Sevy" userId="c101e135-f241-478c-8437-c1921c9de6f8" providerId="ADAL" clId="{CBDAECEB-0614-448C-A6AB-20A0AA4C2A2D}" dt="2023-02-25T20:43:20.009" v="34105"/>
          <ac:picMkLst>
            <pc:docMk/>
            <pc:sldMk cId="1666359086" sldId="322"/>
            <ac:picMk id="7" creationId="{5DF6B638-8875-8E8B-3442-58F5FB191E39}"/>
          </ac:picMkLst>
        </pc:picChg>
        <pc:picChg chg="add del mod">
          <ac:chgData name="April Sevy" userId="c101e135-f241-478c-8437-c1921c9de6f8" providerId="ADAL" clId="{CBDAECEB-0614-448C-A6AB-20A0AA4C2A2D}" dt="2023-02-25T20:43:45.139" v="34107"/>
          <ac:picMkLst>
            <pc:docMk/>
            <pc:sldMk cId="1666359086" sldId="322"/>
            <ac:picMk id="8" creationId="{CC066AA3-7933-10DC-0F51-89D81A84D03E}"/>
          </ac:picMkLst>
        </pc:picChg>
        <pc:picChg chg="add mod">
          <ac:chgData name="April Sevy" userId="c101e135-f241-478c-8437-c1921c9de6f8" providerId="ADAL" clId="{CBDAECEB-0614-448C-A6AB-20A0AA4C2A2D}" dt="2023-02-25T20:44:16.396" v="34108"/>
          <ac:picMkLst>
            <pc:docMk/>
            <pc:sldMk cId="1666359086" sldId="322"/>
            <ac:picMk id="9" creationId="{95D3DF5B-0E5E-583B-82AA-D97D9A8691FB}"/>
          </ac:picMkLst>
        </pc:picChg>
      </pc:sldChg>
      <pc:sldChg chg="addSp modSp modNotesTx">
        <pc:chgData name="April Sevy" userId="c101e135-f241-478c-8437-c1921c9de6f8" providerId="ADAL" clId="{CBDAECEB-0614-448C-A6AB-20A0AA4C2A2D}" dt="2023-02-25T20:44:49.718" v="34115"/>
        <pc:sldMkLst>
          <pc:docMk/>
          <pc:sldMk cId="1619788307" sldId="323"/>
        </pc:sldMkLst>
        <pc:picChg chg="add mod">
          <ac:chgData name="April Sevy" userId="c101e135-f241-478c-8437-c1921c9de6f8" providerId="ADAL" clId="{CBDAECEB-0614-448C-A6AB-20A0AA4C2A2D}" dt="2023-02-25T20:44:49.718" v="34115"/>
          <ac:picMkLst>
            <pc:docMk/>
            <pc:sldMk cId="1619788307" sldId="323"/>
            <ac:picMk id="2" creationId="{3DA266DC-6626-E17C-3399-739E7552E9E3}"/>
          </ac:picMkLst>
        </pc:picChg>
      </pc:sldChg>
      <pc:sldChg chg="addSp modSp modNotesTx">
        <pc:chgData name="April Sevy" userId="c101e135-f241-478c-8437-c1921c9de6f8" providerId="ADAL" clId="{CBDAECEB-0614-448C-A6AB-20A0AA4C2A2D}" dt="2023-02-25T20:46:28.379" v="34124"/>
        <pc:sldMkLst>
          <pc:docMk/>
          <pc:sldMk cId="757871765" sldId="324"/>
        </pc:sldMkLst>
        <pc:picChg chg="add mod">
          <ac:chgData name="April Sevy" userId="c101e135-f241-478c-8437-c1921c9de6f8" providerId="ADAL" clId="{CBDAECEB-0614-448C-A6AB-20A0AA4C2A2D}" dt="2023-02-25T20:46:28.379" v="34124"/>
          <ac:picMkLst>
            <pc:docMk/>
            <pc:sldMk cId="757871765" sldId="324"/>
            <ac:picMk id="3" creationId="{3FBCBA50-E3BA-2494-5930-503DBD8DECEC}"/>
          </ac:picMkLst>
        </pc:picChg>
      </pc:sldChg>
      <pc:sldChg chg="addSp modSp modNotesTx">
        <pc:chgData name="April Sevy" userId="c101e135-f241-478c-8437-c1921c9de6f8" providerId="ADAL" clId="{CBDAECEB-0614-448C-A6AB-20A0AA4C2A2D}" dt="2023-02-25T20:45:47.196" v="34123" actId="20577"/>
        <pc:sldMkLst>
          <pc:docMk/>
          <pc:sldMk cId="1531764125" sldId="325"/>
        </pc:sldMkLst>
        <pc:picChg chg="add mod">
          <ac:chgData name="April Sevy" userId="c101e135-f241-478c-8437-c1921c9de6f8" providerId="ADAL" clId="{CBDAECEB-0614-448C-A6AB-20A0AA4C2A2D}" dt="2023-02-25T20:45:37.749" v="34116"/>
          <ac:picMkLst>
            <pc:docMk/>
            <pc:sldMk cId="1531764125" sldId="325"/>
            <ac:picMk id="3" creationId="{EF0D2432-ED28-C3DA-D116-F2276DB07E81}"/>
          </ac:picMkLst>
        </pc:picChg>
      </pc:sldChg>
      <pc:sldChg chg="addSp delSp modSp modAnim modNotesTx">
        <pc:chgData name="April Sevy" userId="c101e135-f241-478c-8437-c1921c9de6f8" providerId="ADAL" clId="{CBDAECEB-0614-448C-A6AB-20A0AA4C2A2D}" dt="2023-02-25T19:18:42.122" v="33810"/>
        <pc:sldMkLst>
          <pc:docMk/>
          <pc:sldMk cId="1650128379" sldId="327"/>
        </pc:sldMkLst>
        <pc:spChg chg="del">
          <ac:chgData name="April Sevy" userId="c101e135-f241-478c-8437-c1921c9de6f8" providerId="ADAL" clId="{CBDAECEB-0614-448C-A6AB-20A0AA4C2A2D}" dt="2023-02-22T03:07:21.481" v="8221" actId="478"/>
          <ac:spMkLst>
            <pc:docMk/>
            <pc:sldMk cId="1650128379" sldId="327"/>
            <ac:spMk id="4" creationId="{00000000-0000-0000-0000-000000000000}"/>
          </ac:spMkLst>
        </pc:spChg>
        <pc:spChg chg="del">
          <ac:chgData name="April Sevy" userId="c101e135-f241-478c-8437-c1921c9de6f8" providerId="ADAL" clId="{CBDAECEB-0614-448C-A6AB-20A0AA4C2A2D}" dt="2023-02-22T03:07:18.092" v="8220" actId="478"/>
          <ac:spMkLst>
            <pc:docMk/>
            <pc:sldMk cId="1650128379" sldId="327"/>
            <ac:spMk id="7" creationId="{00000000-0000-0000-0000-000000000000}"/>
          </ac:spMkLst>
        </pc:spChg>
        <pc:spChg chg="del">
          <ac:chgData name="April Sevy" userId="c101e135-f241-478c-8437-c1921c9de6f8" providerId="ADAL" clId="{CBDAECEB-0614-448C-A6AB-20A0AA4C2A2D}" dt="2023-02-22T03:07:14.159" v="8218" actId="478"/>
          <ac:spMkLst>
            <pc:docMk/>
            <pc:sldMk cId="1650128379" sldId="327"/>
            <ac:spMk id="10" creationId="{00000000-0000-0000-0000-000000000000}"/>
          </ac:spMkLst>
        </pc:spChg>
        <pc:spChg chg="del">
          <ac:chgData name="April Sevy" userId="c101e135-f241-478c-8437-c1921c9de6f8" providerId="ADAL" clId="{CBDAECEB-0614-448C-A6AB-20A0AA4C2A2D}" dt="2023-02-22T03:10:04.644" v="8222" actId="478"/>
          <ac:spMkLst>
            <pc:docMk/>
            <pc:sldMk cId="1650128379" sldId="327"/>
            <ac:spMk id="13" creationId="{00000000-0000-0000-0000-000000000000}"/>
          </ac:spMkLst>
        </pc:spChg>
        <pc:spChg chg="del">
          <ac:chgData name="April Sevy" userId="c101e135-f241-478c-8437-c1921c9de6f8" providerId="ADAL" clId="{CBDAECEB-0614-448C-A6AB-20A0AA4C2A2D}" dt="2023-02-22T03:07:15.473" v="8219" actId="478"/>
          <ac:spMkLst>
            <pc:docMk/>
            <pc:sldMk cId="1650128379" sldId="327"/>
            <ac:spMk id="14" creationId="{00000000-0000-0000-0000-000000000000}"/>
          </ac:spMkLst>
        </pc:spChg>
        <pc:spChg chg="del">
          <ac:chgData name="April Sevy" userId="c101e135-f241-478c-8437-c1921c9de6f8" providerId="ADAL" clId="{CBDAECEB-0614-448C-A6AB-20A0AA4C2A2D}" dt="2023-02-22T03:07:12.380" v="8217" actId="478"/>
          <ac:spMkLst>
            <pc:docMk/>
            <pc:sldMk cId="1650128379" sldId="327"/>
            <ac:spMk id="18" creationId="{00000000-0000-0000-0000-000000000000}"/>
          </ac:spMkLst>
        </pc:spChg>
        <pc:picChg chg="add mod">
          <ac:chgData name="April Sevy" userId="c101e135-f241-478c-8437-c1921c9de6f8" providerId="ADAL" clId="{CBDAECEB-0614-448C-A6AB-20A0AA4C2A2D}" dt="2023-02-25T18:50:54.185" v="33665"/>
          <ac:picMkLst>
            <pc:docMk/>
            <pc:sldMk cId="1650128379" sldId="327"/>
            <ac:picMk id="4" creationId="{24AF8224-1CFC-4E4D-C051-A354B6D77920}"/>
          </ac:picMkLst>
        </pc:picChg>
      </pc:sldChg>
      <pc:sldChg chg="addSp delSp modSp modAnim modNotesTx">
        <pc:chgData name="April Sevy" userId="c101e135-f241-478c-8437-c1921c9de6f8" providerId="ADAL" clId="{CBDAECEB-0614-448C-A6AB-20A0AA4C2A2D}" dt="2023-02-25T19:19:02.434" v="33828"/>
        <pc:sldMkLst>
          <pc:docMk/>
          <pc:sldMk cId="2792036552" sldId="328"/>
        </pc:sldMkLst>
        <pc:spChg chg="del">
          <ac:chgData name="April Sevy" userId="c101e135-f241-478c-8437-c1921c9de6f8" providerId="ADAL" clId="{CBDAECEB-0614-448C-A6AB-20A0AA4C2A2D}" dt="2023-02-22T03:18:18.052" v="8831" actId="478"/>
          <ac:spMkLst>
            <pc:docMk/>
            <pc:sldMk cId="2792036552" sldId="328"/>
            <ac:spMk id="5" creationId="{00000000-0000-0000-0000-000000000000}"/>
          </ac:spMkLst>
        </pc:spChg>
        <pc:spChg chg="del">
          <ac:chgData name="April Sevy" userId="c101e135-f241-478c-8437-c1921c9de6f8" providerId="ADAL" clId="{CBDAECEB-0614-448C-A6AB-20A0AA4C2A2D}" dt="2023-02-22T03:18:21.112" v="8833" actId="478"/>
          <ac:spMkLst>
            <pc:docMk/>
            <pc:sldMk cId="2792036552" sldId="328"/>
            <ac:spMk id="7" creationId="{00000000-0000-0000-0000-000000000000}"/>
          </ac:spMkLst>
        </pc:spChg>
        <pc:spChg chg="del">
          <ac:chgData name="April Sevy" userId="c101e135-f241-478c-8437-c1921c9de6f8" providerId="ADAL" clId="{CBDAECEB-0614-448C-A6AB-20A0AA4C2A2D}" dt="2023-02-22T03:18:19.300" v="8832" actId="478"/>
          <ac:spMkLst>
            <pc:docMk/>
            <pc:sldMk cId="2792036552" sldId="328"/>
            <ac:spMk id="10" creationId="{00000000-0000-0000-0000-000000000000}"/>
          </ac:spMkLst>
        </pc:spChg>
        <pc:spChg chg="del">
          <ac:chgData name="April Sevy" userId="c101e135-f241-478c-8437-c1921c9de6f8" providerId="ADAL" clId="{CBDAECEB-0614-448C-A6AB-20A0AA4C2A2D}" dt="2023-02-22T03:18:25.680" v="8835" actId="478"/>
          <ac:spMkLst>
            <pc:docMk/>
            <pc:sldMk cId="2792036552" sldId="328"/>
            <ac:spMk id="13" creationId="{00000000-0000-0000-0000-000000000000}"/>
          </ac:spMkLst>
        </pc:spChg>
        <pc:spChg chg="del">
          <ac:chgData name="April Sevy" userId="c101e135-f241-478c-8437-c1921c9de6f8" providerId="ADAL" clId="{CBDAECEB-0614-448C-A6AB-20A0AA4C2A2D}" dt="2023-02-22T03:18:22.918" v="8834" actId="478"/>
          <ac:spMkLst>
            <pc:docMk/>
            <pc:sldMk cId="2792036552" sldId="328"/>
            <ac:spMk id="22" creationId="{00000000-0000-0000-0000-000000000000}"/>
          </ac:spMkLst>
        </pc:spChg>
        <pc:picChg chg="add mod">
          <ac:chgData name="April Sevy" userId="c101e135-f241-478c-8437-c1921c9de6f8" providerId="ADAL" clId="{CBDAECEB-0614-448C-A6AB-20A0AA4C2A2D}" dt="2023-02-25T18:53:03.486" v="33671"/>
          <ac:picMkLst>
            <pc:docMk/>
            <pc:sldMk cId="2792036552" sldId="328"/>
            <ac:picMk id="5" creationId="{6153EB3B-7038-3771-F224-E68DC8C77B05}"/>
          </ac:picMkLst>
        </pc:picChg>
      </pc:sldChg>
      <pc:sldChg chg="addSp delSp modSp modTransition modAnim modNotesTx">
        <pc:chgData name="April Sevy" userId="c101e135-f241-478c-8437-c1921c9de6f8" providerId="ADAL" clId="{CBDAECEB-0614-448C-A6AB-20A0AA4C2A2D}" dt="2023-02-25T19:02:21.160" v="33724"/>
        <pc:sldMkLst>
          <pc:docMk/>
          <pc:sldMk cId="1140041857" sldId="329"/>
        </pc:sldMkLst>
        <pc:picChg chg="add del mod">
          <ac:chgData name="April Sevy" userId="c101e135-f241-478c-8437-c1921c9de6f8" providerId="ADAL" clId="{CBDAECEB-0614-448C-A6AB-20A0AA4C2A2D}" dt="2023-02-25T18:58:03.916" v="33697"/>
          <ac:picMkLst>
            <pc:docMk/>
            <pc:sldMk cId="1140041857" sldId="329"/>
            <ac:picMk id="2" creationId="{1F3887C7-837A-F680-8B98-48898E498152}"/>
          </ac:picMkLst>
        </pc:picChg>
        <pc:picChg chg="add del mod">
          <ac:chgData name="April Sevy" userId="c101e135-f241-478c-8437-c1921c9de6f8" providerId="ADAL" clId="{CBDAECEB-0614-448C-A6AB-20A0AA4C2A2D}" dt="2023-02-25T19:00:43.941" v="33699"/>
          <ac:picMkLst>
            <pc:docMk/>
            <pc:sldMk cId="1140041857" sldId="329"/>
            <ac:picMk id="3" creationId="{8E4D286E-519A-188E-30F9-A8940373C466}"/>
          </ac:picMkLst>
        </pc:picChg>
        <pc:picChg chg="add del mod">
          <ac:chgData name="April Sevy" userId="c101e135-f241-478c-8437-c1921c9de6f8" providerId="ADAL" clId="{CBDAECEB-0614-448C-A6AB-20A0AA4C2A2D}" dt="2023-02-25T19:01:54.110" v="33723"/>
          <ac:picMkLst>
            <pc:docMk/>
            <pc:sldMk cId="1140041857" sldId="329"/>
            <ac:picMk id="5" creationId="{1505CF26-2376-8DCA-D38E-8978EFE483F9}"/>
          </ac:picMkLst>
        </pc:picChg>
        <pc:picChg chg="add mod">
          <ac:chgData name="April Sevy" userId="c101e135-f241-478c-8437-c1921c9de6f8" providerId="ADAL" clId="{CBDAECEB-0614-448C-A6AB-20A0AA4C2A2D}" dt="2023-02-25T19:02:21.160" v="33724"/>
          <ac:picMkLst>
            <pc:docMk/>
            <pc:sldMk cId="1140041857" sldId="329"/>
            <ac:picMk id="6" creationId="{8CC0A96E-85BB-6075-5C37-B4834D76ED49}"/>
          </ac:picMkLst>
        </pc:picChg>
      </pc:sldChg>
      <pc:sldChg chg="addSp delSp modSp modTransition modAnim modNotesTx">
        <pc:chgData name="April Sevy" userId="c101e135-f241-478c-8437-c1921c9de6f8" providerId="ADAL" clId="{CBDAECEB-0614-448C-A6AB-20A0AA4C2A2D}" dt="2023-02-25T19:03:09.262" v="33729"/>
        <pc:sldMkLst>
          <pc:docMk/>
          <pc:sldMk cId="187558960" sldId="330"/>
        </pc:sldMkLst>
        <pc:picChg chg="add del mod">
          <ac:chgData name="April Sevy" userId="c101e135-f241-478c-8437-c1921c9de6f8" providerId="ADAL" clId="{CBDAECEB-0614-448C-A6AB-20A0AA4C2A2D}" dt="2023-02-25T19:02:51.162" v="33728"/>
          <ac:picMkLst>
            <pc:docMk/>
            <pc:sldMk cId="187558960" sldId="330"/>
            <ac:picMk id="3" creationId="{1F44B588-B73F-833B-BB8C-CAEBB5A954DE}"/>
          </ac:picMkLst>
        </pc:picChg>
        <pc:picChg chg="add mod">
          <ac:chgData name="April Sevy" userId="c101e135-f241-478c-8437-c1921c9de6f8" providerId="ADAL" clId="{CBDAECEB-0614-448C-A6AB-20A0AA4C2A2D}" dt="2023-02-25T19:03:09.262" v="33729"/>
          <ac:picMkLst>
            <pc:docMk/>
            <pc:sldMk cId="187558960" sldId="330"/>
            <ac:picMk id="5" creationId="{9DC32790-421B-AEA8-7590-6AAA468F93E5}"/>
          </ac:picMkLst>
        </pc:picChg>
      </pc:sldChg>
      <pc:sldChg chg="addSp modSp modNotesTx">
        <pc:chgData name="April Sevy" userId="c101e135-f241-478c-8437-c1921c9de6f8" providerId="ADAL" clId="{CBDAECEB-0614-448C-A6AB-20A0AA4C2A2D}" dt="2023-02-25T19:04:13.084" v="33731"/>
        <pc:sldMkLst>
          <pc:docMk/>
          <pc:sldMk cId="2870064388" sldId="331"/>
        </pc:sldMkLst>
        <pc:picChg chg="add mod">
          <ac:chgData name="April Sevy" userId="c101e135-f241-478c-8437-c1921c9de6f8" providerId="ADAL" clId="{CBDAECEB-0614-448C-A6AB-20A0AA4C2A2D}" dt="2023-02-25T19:04:13.084" v="33731"/>
          <ac:picMkLst>
            <pc:docMk/>
            <pc:sldMk cId="2870064388" sldId="331"/>
            <ac:picMk id="5" creationId="{D3FA98A6-16F2-20A9-46B5-9E2220FD4AB1}"/>
          </ac:picMkLst>
        </pc:picChg>
      </pc:sldChg>
      <pc:sldChg chg="addSp modSp modNotesTx">
        <pc:chgData name="April Sevy" userId="c101e135-f241-478c-8437-c1921c9de6f8" providerId="ADAL" clId="{CBDAECEB-0614-448C-A6AB-20A0AA4C2A2D}" dt="2023-02-25T19:05:14.166" v="33734"/>
        <pc:sldMkLst>
          <pc:docMk/>
          <pc:sldMk cId="195994664" sldId="332"/>
        </pc:sldMkLst>
        <pc:picChg chg="add mod">
          <ac:chgData name="April Sevy" userId="c101e135-f241-478c-8437-c1921c9de6f8" providerId="ADAL" clId="{CBDAECEB-0614-448C-A6AB-20A0AA4C2A2D}" dt="2023-02-25T19:05:14.166" v="33734"/>
          <ac:picMkLst>
            <pc:docMk/>
            <pc:sldMk cId="195994664" sldId="332"/>
            <ac:picMk id="5" creationId="{4A55305B-7680-114A-B3B2-F9A0EF5A3262}"/>
          </ac:picMkLst>
        </pc:picChg>
      </pc:sldChg>
      <pc:sldChg chg="addSp modSp modNotesTx">
        <pc:chgData name="April Sevy" userId="c101e135-f241-478c-8437-c1921c9de6f8" providerId="ADAL" clId="{CBDAECEB-0614-448C-A6AB-20A0AA4C2A2D}" dt="2023-02-25T19:11:27.323" v="33756"/>
        <pc:sldMkLst>
          <pc:docMk/>
          <pc:sldMk cId="2995853212" sldId="334"/>
        </pc:sldMkLst>
        <pc:picChg chg="add mod">
          <ac:chgData name="April Sevy" userId="c101e135-f241-478c-8437-c1921c9de6f8" providerId="ADAL" clId="{CBDAECEB-0614-448C-A6AB-20A0AA4C2A2D}" dt="2023-02-25T19:11:27.323" v="33756"/>
          <ac:picMkLst>
            <pc:docMk/>
            <pc:sldMk cId="2995853212" sldId="334"/>
            <ac:picMk id="3" creationId="{B6C66733-16A3-892C-CD73-FE95D56DD3EA}"/>
          </ac:picMkLst>
        </pc:picChg>
      </pc:sldChg>
      <pc:sldChg chg="addSp delSp modSp modTransition modAnim modNotesTx">
        <pc:chgData name="April Sevy" userId="c101e135-f241-478c-8437-c1921c9de6f8" providerId="ADAL" clId="{CBDAECEB-0614-448C-A6AB-20A0AA4C2A2D}" dt="2023-02-25T19:13:54.708" v="33765"/>
        <pc:sldMkLst>
          <pc:docMk/>
          <pc:sldMk cId="2751007131" sldId="337"/>
        </pc:sldMkLst>
        <pc:picChg chg="add del mod">
          <ac:chgData name="April Sevy" userId="c101e135-f241-478c-8437-c1921c9de6f8" providerId="ADAL" clId="{CBDAECEB-0614-448C-A6AB-20A0AA4C2A2D}" dt="2023-02-25T19:13:07.573" v="33762"/>
          <ac:picMkLst>
            <pc:docMk/>
            <pc:sldMk cId="2751007131" sldId="337"/>
            <ac:picMk id="4" creationId="{07C5EFC4-97DE-DA72-BA0E-A4C42FB51D95}"/>
          </ac:picMkLst>
        </pc:picChg>
        <pc:picChg chg="add mod">
          <ac:chgData name="April Sevy" userId="c101e135-f241-478c-8437-c1921c9de6f8" providerId="ADAL" clId="{CBDAECEB-0614-448C-A6AB-20A0AA4C2A2D}" dt="2023-02-25T19:13:36.204" v="33763"/>
          <ac:picMkLst>
            <pc:docMk/>
            <pc:sldMk cId="2751007131" sldId="337"/>
            <ac:picMk id="5" creationId="{A3CAAC1D-4C9D-8E62-7BBC-4D4C214BB689}"/>
          </ac:picMkLst>
        </pc:picChg>
      </pc:sldChg>
      <pc:sldChg chg="addSp modSp modNotesTx">
        <pc:chgData name="April Sevy" userId="c101e135-f241-478c-8437-c1921c9de6f8" providerId="ADAL" clId="{CBDAECEB-0614-448C-A6AB-20A0AA4C2A2D}" dt="2023-02-25T19:14:58.660" v="33767"/>
        <pc:sldMkLst>
          <pc:docMk/>
          <pc:sldMk cId="3424691925" sldId="338"/>
        </pc:sldMkLst>
        <pc:picChg chg="add mod">
          <ac:chgData name="April Sevy" userId="c101e135-f241-478c-8437-c1921c9de6f8" providerId="ADAL" clId="{CBDAECEB-0614-448C-A6AB-20A0AA4C2A2D}" dt="2023-02-25T19:14:58.660" v="33767"/>
          <ac:picMkLst>
            <pc:docMk/>
            <pc:sldMk cId="3424691925" sldId="338"/>
            <ac:picMk id="4" creationId="{63D561BA-5A5D-E042-20A3-B2B13324A711}"/>
          </ac:picMkLst>
        </pc:picChg>
      </pc:sldChg>
      <pc:sldChg chg="addSp delSp modSp modTransition modAnim modNotesTx">
        <pc:chgData name="April Sevy" userId="c101e135-f241-478c-8437-c1921c9de6f8" providerId="ADAL" clId="{CBDAECEB-0614-448C-A6AB-20A0AA4C2A2D}" dt="2023-02-25T19:17:37.913" v="33780"/>
        <pc:sldMkLst>
          <pc:docMk/>
          <pc:sldMk cId="2094854081" sldId="339"/>
        </pc:sldMkLst>
        <pc:picChg chg="add del mod">
          <ac:chgData name="April Sevy" userId="c101e135-f241-478c-8437-c1921c9de6f8" providerId="ADAL" clId="{CBDAECEB-0614-448C-A6AB-20A0AA4C2A2D}" dt="2023-02-25T19:15:56.716" v="33775"/>
          <ac:picMkLst>
            <pc:docMk/>
            <pc:sldMk cId="2094854081" sldId="339"/>
            <ac:picMk id="4" creationId="{AC56A288-BC38-8CCA-BED6-4C007CF4A147}"/>
          </ac:picMkLst>
        </pc:picChg>
        <pc:picChg chg="add mod">
          <ac:chgData name="April Sevy" userId="c101e135-f241-478c-8437-c1921c9de6f8" providerId="ADAL" clId="{CBDAECEB-0614-448C-A6AB-20A0AA4C2A2D}" dt="2023-02-25T19:16:20.759" v="33776"/>
          <ac:picMkLst>
            <pc:docMk/>
            <pc:sldMk cId="2094854081" sldId="339"/>
            <ac:picMk id="5" creationId="{4A33859D-C882-593B-1388-67EEA5341F88}"/>
          </ac:picMkLst>
        </pc:picChg>
      </pc:sldChg>
      <pc:sldChg chg="addSp modSp modAnim modNotesTx">
        <pc:chgData name="April Sevy" userId="c101e135-f241-478c-8437-c1921c9de6f8" providerId="ADAL" clId="{CBDAECEB-0614-448C-A6AB-20A0AA4C2A2D}" dt="2023-02-25T19:20:05.697" v="33840"/>
        <pc:sldMkLst>
          <pc:docMk/>
          <pc:sldMk cId="3372784744" sldId="340"/>
        </pc:sldMkLst>
        <pc:picChg chg="add mod">
          <ac:chgData name="April Sevy" userId="c101e135-f241-478c-8437-c1921c9de6f8" providerId="ADAL" clId="{CBDAECEB-0614-448C-A6AB-20A0AA4C2A2D}" dt="2023-02-25T19:17:28.374" v="33779"/>
          <ac:picMkLst>
            <pc:docMk/>
            <pc:sldMk cId="3372784744" sldId="340"/>
            <ac:picMk id="4" creationId="{BAEEAA2F-93A8-1255-1E5A-FD656EEF7080}"/>
          </ac:picMkLst>
        </pc:picChg>
      </pc:sldChg>
      <pc:sldChg chg="addSp delSp modSp modTransition modAnim modNotesTx">
        <pc:chgData name="April Sevy" userId="c101e135-f241-478c-8437-c1921c9de6f8" providerId="ADAL" clId="{CBDAECEB-0614-448C-A6AB-20A0AA4C2A2D}" dt="2023-02-25T19:24:03.743" v="33886"/>
        <pc:sldMkLst>
          <pc:docMk/>
          <pc:sldMk cId="972133169" sldId="342"/>
        </pc:sldMkLst>
        <pc:picChg chg="add del mod">
          <ac:chgData name="April Sevy" userId="c101e135-f241-478c-8437-c1921c9de6f8" providerId="ADAL" clId="{CBDAECEB-0614-448C-A6AB-20A0AA4C2A2D}" dt="2023-02-25T19:23:15.492" v="33883"/>
          <ac:picMkLst>
            <pc:docMk/>
            <pc:sldMk cId="972133169" sldId="342"/>
            <ac:picMk id="4" creationId="{0EBEA500-AF95-02BE-7A73-33B368E3AA4E}"/>
          </ac:picMkLst>
        </pc:picChg>
        <pc:picChg chg="add del mod">
          <ac:chgData name="April Sevy" userId="c101e135-f241-478c-8437-c1921c9de6f8" providerId="ADAL" clId="{CBDAECEB-0614-448C-A6AB-20A0AA4C2A2D}" dt="2023-02-25T19:23:36.063" v="33885"/>
          <ac:picMkLst>
            <pc:docMk/>
            <pc:sldMk cId="972133169" sldId="342"/>
            <ac:picMk id="5" creationId="{CEBFC7D4-C07A-8580-2ADA-730337B83C82}"/>
          </ac:picMkLst>
        </pc:picChg>
        <pc:picChg chg="add mod">
          <ac:chgData name="April Sevy" userId="c101e135-f241-478c-8437-c1921c9de6f8" providerId="ADAL" clId="{CBDAECEB-0614-448C-A6AB-20A0AA4C2A2D}" dt="2023-02-25T19:24:03.743" v="33886"/>
          <ac:picMkLst>
            <pc:docMk/>
            <pc:sldMk cId="972133169" sldId="342"/>
            <ac:picMk id="6" creationId="{6FA036C9-F7D5-EABF-E331-889FF013FBC3}"/>
          </ac:picMkLst>
        </pc:picChg>
      </pc:sldChg>
      <pc:sldChg chg="addSp delSp modSp modTransition modAnim modNotesTx">
        <pc:chgData name="April Sevy" userId="c101e135-f241-478c-8437-c1921c9de6f8" providerId="ADAL" clId="{CBDAECEB-0614-448C-A6AB-20A0AA4C2A2D}" dt="2023-02-25T19:25:53.193" v="33896"/>
        <pc:sldMkLst>
          <pc:docMk/>
          <pc:sldMk cId="3310216447" sldId="343"/>
        </pc:sldMkLst>
        <pc:picChg chg="add del mod">
          <ac:chgData name="April Sevy" userId="c101e135-f241-478c-8437-c1921c9de6f8" providerId="ADAL" clId="{CBDAECEB-0614-448C-A6AB-20A0AA4C2A2D}" dt="2023-02-25T19:24:46.609" v="33888"/>
          <ac:picMkLst>
            <pc:docMk/>
            <pc:sldMk cId="3310216447" sldId="343"/>
            <ac:picMk id="3" creationId="{2BAA4DE0-1ED0-C9C2-F8DE-7AF093D441CA}"/>
          </ac:picMkLst>
        </pc:picChg>
        <pc:picChg chg="add del mod">
          <ac:chgData name="April Sevy" userId="c101e135-f241-478c-8437-c1921c9de6f8" providerId="ADAL" clId="{CBDAECEB-0614-448C-A6AB-20A0AA4C2A2D}" dt="2023-02-25T19:25:24.429" v="33895"/>
          <ac:picMkLst>
            <pc:docMk/>
            <pc:sldMk cId="3310216447" sldId="343"/>
            <ac:picMk id="4" creationId="{3F6000FC-B18E-8E78-D44F-85803BCD4F30}"/>
          </ac:picMkLst>
        </pc:picChg>
        <pc:picChg chg="add mod">
          <ac:chgData name="April Sevy" userId="c101e135-f241-478c-8437-c1921c9de6f8" providerId="ADAL" clId="{CBDAECEB-0614-448C-A6AB-20A0AA4C2A2D}" dt="2023-02-25T19:25:53.193" v="33896"/>
          <ac:picMkLst>
            <pc:docMk/>
            <pc:sldMk cId="3310216447" sldId="343"/>
            <ac:picMk id="5" creationId="{8357E70D-70C0-EC50-5011-BD55B9BC5D76}"/>
          </ac:picMkLst>
        </pc:picChg>
      </pc:sldChg>
      <pc:sldChg chg="addSp modSp modNotesTx">
        <pc:chgData name="April Sevy" userId="c101e135-f241-478c-8437-c1921c9de6f8" providerId="ADAL" clId="{CBDAECEB-0614-448C-A6AB-20A0AA4C2A2D}" dt="2023-02-25T19:26:46.230" v="33897"/>
        <pc:sldMkLst>
          <pc:docMk/>
          <pc:sldMk cId="1509319455" sldId="344"/>
        </pc:sldMkLst>
        <pc:picChg chg="add mod">
          <ac:chgData name="April Sevy" userId="c101e135-f241-478c-8437-c1921c9de6f8" providerId="ADAL" clId="{CBDAECEB-0614-448C-A6AB-20A0AA4C2A2D}" dt="2023-02-25T19:26:46.230" v="33897"/>
          <ac:picMkLst>
            <pc:docMk/>
            <pc:sldMk cId="1509319455" sldId="344"/>
            <ac:picMk id="3" creationId="{8CA59238-F4DF-1433-8318-3C9AF71FD952}"/>
          </ac:picMkLst>
        </pc:picChg>
      </pc:sldChg>
      <pc:sldChg chg="addSp delSp modSp mod delAnim modNotesTx">
        <pc:chgData name="April Sevy" userId="c101e135-f241-478c-8437-c1921c9de6f8" providerId="ADAL" clId="{CBDAECEB-0614-448C-A6AB-20A0AA4C2A2D}" dt="2023-02-25T19:33:35.633" v="33932"/>
        <pc:sldMkLst>
          <pc:docMk/>
          <pc:sldMk cId="2536496273" sldId="346"/>
        </pc:sldMkLst>
        <pc:spChg chg="del mod topLvl">
          <ac:chgData name="April Sevy" userId="c101e135-f241-478c-8437-c1921c9de6f8" providerId="ADAL" clId="{CBDAECEB-0614-448C-A6AB-20A0AA4C2A2D}" dt="2023-02-22T05:17:46.168" v="20690" actId="478"/>
          <ac:spMkLst>
            <pc:docMk/>
            <pc:sldMk cId="2536496273" sldId="346"/>
            <ac:spMk id="11" creationId="{00000000-0000-0000-0000-000000000000}"/>
          </ac:spMkLst>
        </pc:spChg>
        <pc:spChg chg="del mod topLvl">
          <ac:chgData name="April Sevy" userId="c101e135-f241-478c-8437-c1921c9de6f8" providerId="ADAL" clId="{CBDAECEB-0614-448C-A6AB-20A0AA4C2A2D}" dt="2023-02-22T05:17:44.562" v="20689" actId="478"/>
          <ac:spMkLst>
            <pc:docMk/>
            <pc:sldMk cId="2536496273" sldId="346"/>
            <ac:spMk id="12" creationId="{00000000-0000-0000-0000-000000000000}"/>
          </ac:spMkLst>
        </pc:spChg>
        <pc:spChg chg="del mod">
          <ac:chgData name="April Sevy" userId="c101e135-f241-478c-8437-c1921c9de6f8" providerId="ADAL" clId="{CBDAECEB-0614-448C-A6AB-20A0AA4C2A2D}" dt="2023-02-22T05:17:15.124" v="20683" actId="478"/>
          <ac:spMkLst>
            <pc:docMk/>
            <pc:sldMk cId="2536496273" sldId="346"/>
            <ac:spMk id="14" creationId="{00000000-0000-0000-0000-000000000000}"/>
          </ac:spMkLst>
        </pc:spChg>
        <pc:spChg chg="del mod">
          <ac:chgData name="April Sevy" userId="c101e135-f241-478c-8437-c1921c9de6f8" providerId="ADAL" clId="{CBDAECEB-0614-448C-A6AB-20A0AA4C2A2D}" dt="2023-02-22T05:17:35.944" v="20684" actId="478"/>
          <ac:spMkLst>
            <pc:docMk/>
            <pc:sldMk cId="2536496273" sldId="346"/>
            <ac:spMk id="15" creationId="{00000000-0000-0000-0000-000000000000}"/>
          </ac:spMkLst>
        </pc:spChg>
        <pc:spChg chg="del mod">
          <ac:chgData name="April Sevy" userId="c101e135-f241-478c-8437-c1921c9de6f8" providerId="ADAL" clId="{CBDAECEB-0614-448C-A6AB-20A0AA4C2A2D}" dt="2023-02-22T05:17:42.670" v="20688" actId="478"/>
          <ac:spMkLst>
            <pc:docMk/>
            <pc:sldMk cId="2536496273" sldId="346"/>
            <ac:spMk id="16" creationId="{00000000-0000-0000-0000-000000000000}"/>
          </ac:spMkLst>
        </pc:spChg>
        <pc:spChg chg="del mod">
          <ac:chgData name="April Sevy" userId="c101e135-f241-478c-8437-c1921c9de6f8" providerId="ADAL" clId="{CBDAECEB-0614-448C-A6AB-20A0AA4C2A2D}" dt="2023-02-22T05:17:37.779" v="20685" actId="478"/>
          <ac:spMkLst>
            <pc:docMk/>
            <pc:sldMk cId="2536496273" sldId="346"/>
            <ac:spMk id="17" creationId="{00000000-0000-0000-0000-000000000000}"/>
          </ac:spMkLst>
        </pc:spChg>
        <pc:spChg chg="del">
          <ac:chgData name="April Sevy" userId="c101e135-f241-478c-8437-c1921c9de6f8" providerId="ADAL" clId="{CBDAECEB-0614-448C-A6AB-20A0AA4C2A2D}" dt="2023-02-22T05:17:10.603" v="20682" actId="478"/>
          <ac:spMkLst>
            <pc:docMk/>
            <pc:sldMk cId="2536496273" sldId="346"/>
            <ac:spMk id="18" creationId="{00000000-0000-0000-0000-000000000000}"/>
          </ac:spMkLst>
        </pc:spChg>
        <pc:spChg chg="del mod">
          <ac:chgData name="April Sevy" userId="c101e135-f241-478c-8437-c1921c9de6f8" providerId="ADAL" clId="{CBDAECEB-0614-448C-A6AB-20A0AA4C2A2D}" dt="2023-02-22T05:17:39.071" v="20686" actId="478"/>
          <ac:spMkLst>
            <pc:docMk/>
            <pc:sldMk cId="2536496273" sldId="346"/>
            <ac:spMk id="19" creationId="{00000000-0000-0000-0000-000000000000}"/>
          </ac:spMkLst>
        </pc:spChg>
        <pc:spChg chg="del mod">
          <ac:chgData name="April Sevy" userId="c101e135-f241-478c-8437-c1921c9de6f8" providerId="ADAL" clId="{CBDAECEB-0614-448C-A6AB-20A0AA4C2A2D}" dt="2023-02-22T05:17:40.993" v="20687" actId="478"/>
          <ac:spMkLst>
            <pc:docMk/>
            <pc:sldMk cId="2536496273" sldId="346"/>
            <ac:spMk id="20" creationId="{00000000-0000-0000-0000-000000000000}"/>
          </ac:spMkLst>
        </pc:spChg>
        <pc:grpChg chg="del mod">
          <ac:chgData name="April Sevy" userId="c101e135-f241-478c-8437-c1921c9de6f8" providerId="ADAL" clId="{CBDAECEB-0614-448C-A6AB-20A0AA4C2A2D}" dt="2023-02-22T05:17:44.562" v="20689" actId="478"/>
          <ac:grpSpMkLst>
            <pc:docMk/>
            <pc:sldMk cId="2536496273" sldId="346"/>
            <ac:grpSpMk id="3" creationId="{00000000-0000-0000-0000-000000000000}"/>
          </ac:grpSpMkLst>
        </pc:grpChg>
        <pc:picChg chg="add mod">
          <ac:chgData name="April Sevy" userId="c101e135-f241-478c-8437-c1921c9de6f8" providerId="ADAL" clId="{CBDAECEB-0614-448C-A6AB-20A0AA4C2A2D}" dt="2023-02-25T19:33:35.633" v="33932"/>
          <ac:picMkLst>
            <pc:docMk/>
            <pc:sldMk cId="2536496273" sldId="346"/>
            <ac:picMk id="3" creationId="{86E01E1D-0261-FFDE-11D1-95EDA1811A2F}"/>
          </ac:picMkLst>
        </pc:picChg>
      </pc:sldChg>
      <pc:sldChg chg="addSp modSp modNotesTx">
        <pc:chgData name="April Sevy" userId="c101e135-f241-478c-8437-c1921c9de6f8" providerId="ADAL" clId="{CBDAECEB-0614-448C-A6AB-20A0AA4C2A2D}" dt="2023-02-25T19:33:58.596" v="33933"/>
        <pc:sldMkLst>
          <pc:docMk/>
          <pc:sldMk cId="4007873352" sldId="347"/>
        </pc:sldMkLst>
        <pc:picChg chg="add mod">
          <ac:chgData name="April Sevy" userId="c101e135-f241-478c-8437-c1921c9de6f8" providerId="ADAL" clId="{CBDAECEB-0614-448C-A6AB-20A0AA4C2A2D}" dt="2023-02-25T19:33:58.596" v="33933"/>
          <ac:picMkLst>
            <pc:docMk/>
            <pc:sldMk cId="4007873352" sldId="347"/>
            <ac:picMk id="3" creationId="{9EEDD7C1-14AA-AE6A-0276-B2E31E20861F}"/>
          </ac:picMkLst>
        </pc:picChg>
      </pc:sldChg>
      <pc:sldChg chg="addSp delSp modSp modTransition modAnim modNotesTx">
        <pc:chgData name="April Sevy" userId="c101e135-f241-478c-8437-c1921c9de6f8" providerId="ADAL" clId="{CBDAECEB-0614-448C-A6AB-20A0AA4C2A2D}" dt="2023-02-25T19:31:52.137" v="33927"/>
        <pc:sldMkLst>
          <pc:docMk/>
          <pc:sldMk cId="666785585" sldId="348"/>
        </pc:sldMkLst>
        <pc:picChg chg="add del mod">
          <ac:chgData name="April Sevy" userId="c101e135-f241-478c-8437-c1921c9de6f8" providerId="ADAL" clId="{CBDAECEB-0614-448C-A6AB-20A0AA4C2A2D}" dt="2023-02-25T19:31:06.499" v="33911"/>
          <ac:picMkLst>
            <pc:docMk/>
            <pc:sldMk cId="666785585" sldId="348"/>
            <ac:picMk id="3" creationId="{94B23193-2804-646C-A1BE-11E557C803F3}"/>
          </ac:picMkLst>
        </pc:picChg>
        <pc:picChg chg="add del mod">
          <ac:chgData name="April Sevy" userId="c101e135-f241-478c-8437-c1921c9de6f8" providerId="ADAL" clId="{CBDAECEB-0614-448C-A6AB-20A0AA4C2A2D}" dt="2023-02-25T19:31:35.843" v="33926"/>
          <ac:picMkLst>
            <pc:docMk/>
            <pc:sldMk cId="666785585" sldId="348"/>
            <ac:picMk id="5" creationId="{A15E209C-0FFE-FFB1-83D4-CA39AE6202FC}"/>
          </ac:picMkLst>
        </pc:picChg>
        <pc:picChg chg="add mod">
          <ac:chgData name="April Sevy" userId="c101e135-f241-478c-8437-c1921c9de6f8" providerId="ADAL" clId="{CBDAECEB-0614-448C-A6AB-20A0AA4C2A2D}" dt="2023-02-25T19:31:52.137" v="33927"/>
          <ac:picMkLst>
            <pc:docMk/>
            <pc:sldMk cId="666785585" sldId="348"/>
            <ac:picMk id="6" creationId="{D6DDC3B1-220F-4AAF-F5AD-5C453D7C5D85}"/>
          </ac:picMkLst>
        </pc:picChg>
      </pc:sldChg>
      <pc:sldChg chg="addSp delSp modSp modTransition modAnim modNotesTx">
        <pc:chgData name="April Sevy" userId="c101e135-f241-478c-8437-c1921c9de6f8" providerId="ADAL" clId="{CBDAECEB-0614-448C-A6AB-20A0AA4C2A2D}" dt="2023-02-25T19:35:50.159" v="33940"/>
        <pc:sldMkLst>
          <pc:docMk/>
          <pc:sldMk cId="858122217" sldId="349"/>
        </pc:sldMkLst>
        <pc:picChg chg="add del mod">
          <ac:chgData name="April Sevy" userId="c101e135-f241-478c-8437-c1921c9de6f8" providerId="ADAL" clId="{CBDAECEB-0614-448C-A6AB-20A0AA4C2A2D}" dt="2023-02-25T19:34:22.470" v="33935"/>
          <ac:picMkLst>
            <pc:docMk/>
            <pc:sldMk cId="858122217" sldId="349"/>
            <ac:picMk id="3" creationId="{252A1170-73E3-35D1-3839-B6A937F86019}"/>
          </ac:picMkLst>
        </pc:picChg>
        <pc:picChg chg="add del mod">
          <ac:chgData name="April Sevy" userId="c101e135-f241-478c-8437-c1921c9de6f8" providerId="ADAL" clId="{CBDAECEB-0614-448C-A6AB-20A0AA4C2A2D}" dt="2023-02-25T19:34:39.385" v="33937"/>
          <ac:picMkLst>
            <pc:docMk/>
            <pc:sldMk cId="858122217" sldId="349"/>
            <ac:picMk id="4" creationId="{CC452326-392C-9B21-B6F0-B493175599F5}"/>
          </ac:picMkLst>
        </pc:picChg>
        <pc:picChg chg="add del mod">
          <ac:chgData name="April Sevy" userId="c101e135-f241-478c-8437-c1921c9de6f8" providerId="ADAL" clId="{CBDAECEB-0614-448C-A6AB-20A0AA4C2A2D}" dt="2023-02-25T19:35:13.666" v="33939"/>
          <ac:picMkLst>
            <pc:docMk/>
            <pc:sldMk cId="858122217" sldId="349"/>
            <ac:picMk id="5" creationId="{E93447C3-BC36-CB9B-1650-403D61FF5A38}"/>
          </ac:picMkLst>
        </pc:picChg>
        <pc:picChg chg="add mod">
          <ac:chgData name="April Sevy" userId="c101e135-f241-478c-8437-c1921c9de6f8" providerId="ADAL" clId="{CBDAECEB-0614-448C-A6AB-20A0AA4C2A2D}" dt="2023-02-25T19:35:50.159" v="33940"/>
          <ac:picMkLst>
            <pc:docMk/>
            <pc:sldMk cId="858122217" sldId="349"/>
            <ac:picMk id="6" creationId="{A840B3DF-FF34-F933-AE89-1C46C19D3614}"/>
          </ac:picMkLst>
        </pc:picChg>
      </pc:sldChg>
      <pc:sldChg chg="addSp modSp modNotesTx">
        <pc:chgData name="April Sevy" userId="c101e135-f241-478c-8437-c1921c9de6f8" providerId="ADAL" clId="{CBDAECEB-0614-448C-A6AB-20A0AA4C2A2D}" dt="2023-02-25T19:36:10.246" v="33941"/>
        <pc:sldMkLst>
          <pc:docMk/>
          <pc:sldMk cId="2968117829" sldId="350"/>
        </pc:sldMkLst>
        <pc:picChg chg="add mod">
          <ac:chgData name="April Sevy" userId="c101e135-f241-478c-8437-c1921c9de6f8" providerId="ADAL" clId="{CBDAECEB-0614-448C-A6AB-20A0AA4C2A2D}" dt="2023-02-25T19:36:10.246" v="33941"/>
          <ac:picMkLst>
            <pc:docMk/>
            <pc:sldMk cId="2968117829" sldId="350"/>
            <ac:picMk id="3" creationId="{F1538471-89CB-07FF-BFDF-9EAAAA852320}"/>
          </ac:picMkLst>
        </pc:picChg>
      </pc:sldChg>
      <pc:sldChg chg="addSp modSp modNotesTx">
        <pc:chgData name="April Sevy" userId="c101e135-f241-478c-8437-c1921c9de6f8" providerId="ADAL" clId="{CBDAECEB-0614-448C-A6AB-20A0AA4C2A2D}" dt="2023-02-25T19:36:29.162" v="33942"/>
        <pc:sldMkLst>
          <pc:docMk/>
          <pc:sldMk cId="1132265164" sldId="351"/>
        </pc:sldMkLst>
        <pc:picChg chg="add mod">
          <ac:chgData name="April Sevy" userId="c101e135-f241-478c-8437-c1921c9de6f8" providerId="ADAL" clId="{CBDAECEB-0614-448C-A6AB-20A0AA4C2A2D}" dt="2023-02-25T19:36:29.162" v="33942"/>
          <ac:picMkLst>
            <pc:docMk/>
            <pc:sldMk cId="1132265164" sldId="351"/>
            <ac:picMk id="3" creationId="{09B6A735-8B54-7FAE-072F-836876F1189D}"/>
          </ac:picMkLst>
        </pc:picChg>
      </pc:sldChg>
      <pc:sldChg chg="del">
        <pc:chgData name="April Sevy" userId="c101e135-f241-478c-8437-c1921c9de6f8" providerId="ADAL" clId="{CBDAECEB-0614-448C-A6AB-20A0AA4C2A2D}" dt="2023-02-22T05:23:20.290" v="21212" actId="47"/>
        <pc:sldMkLst>
          <pc:docMk/>
          <pc:sldMk cId="410079317" sldId="352"/>
        </pc:sldMkLst>
      </pc:sldChg>
      <pc:sldChg chg="addSp modSp modNotesTx">
        <pc:chgData name="April Sevy" userId="c101e135-f241-478c-8437-c1921c9de6f8" providerId="ADAL" clId="{CBDAECEB-0614-448C-A6AB-20A0AA4C2A2D}" dt="2023-02-25T18:47:13.795" v="33655"/>
        <pc:sldMkLst>
          <pc:docMk/>
          <pc:sldMk cId="383569847" sldId="354"/>
        </pc:sldMkLst>
        <pc:picChg chg="add mod">
          <ac:chgData name="April Sevy" userId="c101e135-f241-478c-8437-c1921c9de6f8" providerId="ADAL" clId="{CBDAECEB-0614-448C-A6AB-20A0AA4C2A2D}" dt="2023-02-25T18:47:13.795" v="33655"/>
          <ac:picMkLst>
            <pc:docMk/>
            <pc:sldMk cId="383569847" sldId="354"/>
            <ac:picMk id="2" creationId="{2E607310-AC84-E792-D3EF-993C3662F713}"/>
          </ac:picMkLst>
        </pc:picChg>
      </pc:sldChg>
      <pc:sldChg chg="addSp modSp modNotesTx">
        <pc:chgData name="April Sevy" userId="c101e135-f241-478c-8437-c1921c9de6f8" providerId="ADAL" clId="{CBDAECEB-0614-448C-A6AB-20A0AA4C2A2D}" dt="2023-02-25T19:09:17.228" v="33743"/>
        <pc:sldMkLst>
          <pc:docMk/>
          <pc:sldMk cId="2789757169" sldId="355"/>
        </pc:sldMkLst>
        <pc:picChg chg="add mod">
          <ac:chgData name="April Sevy" userId="c101e135-f241-478c-8437-c1921c9de6f8" providerId="ADAL" clId="{CBDAECEB-0614-448C-A6AB-20A0AA4C2A2D}" dt="2023-02-25T19:09:17.228" v="33743"/>
          <ac:picMkLst>
            <pc:docMk/>
            <pc:sldMk cId="2789757169" sldId="355"/>
            <ac:picMk id="2" creationId="{947018A2-2456-D9AF-BCB2-F111A9AD4A98}"/>
          </ac:picMkLst>
        </pc:picChg>
      </pc:sldChg>
      <pc:sldChg chg="addSp modSp modNotesTx">
        <pc:chgData name="April Sevy" userId="c101e135-f241-478c-8437-c1921c9de6f8" providerId="ADAL" clId="{CBDAECEB-0614-448C-A6AB-20A0AA4C2A2D}" dt="2023-02-25T19:29:06.321" v="33901" actId="20577"/>
        <pc:sldMkLst>
          <pc:docMk/>
          <pc:sldMk cId="2789757169" sldId="356"/>
        </pc:sldMkLst>
        <pc:picChg chg="add mod">
          <ac:chgData name="April Sevy" userId="c101e135-f241-478c-8437-c1921c9de6f8" providerId="ADAL" clId="{CBDAECEB-0614-448C-A6AB-20A0AA4C2A2D}" dt="2023-02-25T19:28:46.668" v="33899"/>
          <ac:picMkLst>
            <pc:docMk/>
            <pc:sldMk cId="2789757169" sldId="356"/>
            <ac:picMk id="2" creationId="{583137B0-8668-1C52-06E9-A6564AE78936}"/>
          </ac:picMkLst>
        </pc:picChg>
      </pc:sldChg>
      <pc:sldChg chg="addSp delSp modSp modTransition modAnim modNotesTx">
        <pc:chgData name="April Sevy" userId="c101e135-f241-478c-8437-c1921c9de6f8" providerId="ADAL" clId="{CBDAECEB-0614-448C-A6AB-20A0AA4C2A2D}" dt="2023-02-25T18:52:09.551" v="33670"/>
        <pc:sldMkLst>
          <pc:docMk/>
          <pc:sldMk cId="937026365" sldId="358"/>
        </pc:sldMkLst>
        <pc:picChg chg="add del mod">
          <ac:chgData name="April Sevy" userId="c101e135-f241-478c-8437-c1921c9de6f8" providerId="ADAL" clId="{CBDAECEB-0614-448C-A6AB-20A0AA4C2A2D}" dt="2023-02-25T18:51:54.833" v="33669"/>
          <ac:picMkLst>
            <pc:docMk/>
            <pc:sldMk cId="937026365" sldId="358"/>
            <ac:picMk id="4" creationId="{8771DF74-F699-7383-0B2C-4BA399524EF6}"/>
          </ac:picMkLst>
        </pc:picChg>
        <pc:picChg chg="add mod">
          <ac:chgData name="April Sevy" userId="c101e135-f241-478c-8437-c1921c9de6f8" providerId="ADAL" clId="{CBDAECEB-0614-448C-A6AB-20A0AA4C2A2D}" dt="2023-02-25T18:52:09.551" v="33670"/>
          <ac:picMkLst>
            <pc:docMk/>
            <pc:sldMk cId="937026365" sldId="358"/>
            <ac:picMk id="5" creationId="{83DB5EDC-0B37-E8E4-C08F-B2E2191E5040}"/>
          </ac:picMkLst>
        </pc:picChg>
      </pc:sldChg>
      <pc:sldChg chg="addSp delSp modSp modTransition modAnim modNotesTx">
        <pc:chgData name="April Sevy" userId="c101e135-f241-478c-8437-c1921c9de6f8" providerId="ADAL" clId="{CBDAECEB-0614-448C-A6AB-20A0AA4C2A2D}" dt="2023-02-25T18:57:09.778" v="33692"/>
        <pc:sldMkLst>
          <pc:docMk/>
          <pc:sldMk cId="1586165756" sldId="359"/>
        </pc:sldMkLst>
        <pc:picChg chg="add del mod">
          <ac:chgData name="April Sevy" userId="c101e135-f241-478c-8437-c1921c9de6f8" providerId="ADAL" clId="{CBDAECEB-0614-448C-A6AB-20A0AA4C2A2D}" dt="2023-02-25T18:56:30.322" v="33689"/>
          <ac:picMkLst>
            <pc:docMk/>
            <pc:sldMk cId="1586165756" sldId="359"/>
            <ac:picMk id="4" creationId="{8DC6FA2F-01AB-BAA1-F136-7FA3488FD71B}"/>
          </ac:picMkLst>
        </pc:picChg>
        <pc:picChg chg="add del mod">
          <ac:chgData name="April Sevy" userId="c101e135-f241-478c-8437-c1921c9de6f8" providerId="ADAL" clId="{CBDAECEB-0614-448C-A6AB-20A0AA4C2A2D}" dt="2023-02-25T18:56:51.168" v="33691"/>
          <ac:picMkLst>
            <pc:docMk/>
            <pc:sldMk cId="1586165756" sldId="359"/>
            <ac:picMk id="6" creationId="{6ACA3319-4B72-C716-102E-150055F77917}"/>
          </ac:picMkLst>
        </pc:picChg>
        <pc:picChg chg="add mod">
          <ac:chgData name="April Sevy" userId="c101e135-f241-478c-8437-c1921c9de6f8" providerId="ADAL" clId="{CBDAECEB-0614-448C-A6AB-20A0AA4C2A2D}" dt="2023-02-25T18:57:09.778" v="33692"/>
          <ac:picMkLst>
            <pc:docMk/>
            <pc:sldMk cId="1586165756" sldId="359"/>
            <ac:picMk id="7" creationId="{E422D459-5F22-CD1A-15D5-02E3C17D2309}"/>
          </ac:picMkLst>
        </pc:picChg>
      </pc:sldChg>
      <pc:sldChg chg="addSp delSp modSp modTransition modAnim modNotesTx">
        <pc:chgData name="April Sevy" userId="c101e135-f241-478c-8437-c1921c9de6f8" providerId="ADAL" clId="{CBDAECEB-0614-448C-A6AB-20A0AA4C2A2D}" dt="2023-02-25T18:46:08.068" v="33653" actId="20577"/>
        <pc:sldMkLst>
          <pc:docMk/>
          <pc:sldMk cId="3057098217" sldId="361"/>
        </pc:sldMkLst>
        <pc:picChg chg="add del mod">
          <ac:chgData name="April Sevy" userId="c101e135-f241-478c-8437-c1921c9de6f8" providerId="ADAL" clId="{CBDAECEB-0614-448C-A6AB-20A0AA4C2A2D}" dt="2023-02-25T18:44:33.085" v="33614"/>
          <ac:picMkLst>
            <pc:docMk/>
            <pc:sldMk cId="3057098217" sldId="361"/>
            <ac:picMk id="3" creationId="{CE0C1DFC-67BE-1491-7098-20E9EFDE4D87}"/>
          </ac:picMkLst>
        </pc:picChg>
        <pc:picChg chg="add del mod">
          <ac:chgData name="April Sevy" userId="c101e135-f241-478c-8437-c1921c9de6f8" providerId="ADAL" clId="{CBDAECEB-0614-448C-A6AB-20A0AA4C2A2D}" dt="2023-02-25T18:45:24.220" v="33637"/>
          <ac:picMkLst>
            <pc:docMk/>
            <pc:sldMk cId="3057098217" sldId="361"/>
            <ac:picMk id="4" creationId="{E65E4AC9-69CF-7CD5-0507-9991B482F061}"/>
          </ac:picMkLst>
        </pc:picChg>
        <pc:picChg chg="add mod">
          <ac:chgData name="April Sevy" userId="c101e135-f241-478c-8437-c1921c9de6f8" providerId="ADAL" clId="{CBDAECEB-0614-448C-A6AB-20A0AA4C2A2D}" dt="2023-02-25T18:45:55.513" v="33638"/>
          <ac:picMkLst>
            <pc:docMk/>
            <pc:sldMk cId="3057098217" sldId="361"/>
            <ac:picMk id="5" creationId="{1F507F8F-2FFF-2DD5-55F7-350779CCC66C}"/>
          </ac:picMkLst>
        </pc:picChg>
      </pc:sldChg>
      <pc:sldChg chg="addSp modSp modNotesTx">
        <pc:chgData name="April Sevy" userId="c101e135-f241-478c-8437-c1921c9de6f8" providerId="ADAL" clId="{CBDAECEB-0614-448C-A6AB-20A0AA4C2A2D}" dt="2023-02-25T19:03:28.388" v="33730"/>
        <pc:sldMkLst>
          <pc:docMk/>
          <pc:sldMk cId="3652837704" sldId="366"/>
        </pc:sldMkLst>
        <pc:picChg chg="add mod">
          <ac:chgData name="April Sevy" userId="c101e135-f241-478c-8437-c1921c9de6f8" providerId="ADAL" clId="{CBDAECEB-0614-448C-A6AB-20A0AA4C2A2D}" dt="2023-02-25T19:03:28.388" v="33730"/>
          <ac:picMkLst>
            <pc:docMk/>
            <pc:sldMk cId="3652837704" sldId="366"/>
            <ac:picMk id="13" creationId="{97A23A09-14C1-09A3-A26A-11A28D5CC898}"/>
          </ac:picMkLst>
        </pc:picChg>
      </pc:sldChg>
      <pc:sldChg chg="addSp modSp modNotesTx">
        <pc:chgData name="April Sevy" userId="c101e135-f241-478c-8437-c1921c9de6f8" providerId="ADAL" clId="{CBDAECEB-0614-448C-A6AB-20A0AA4C2A2D}" dt="2023-02-25T19:04:29.624" v="33732"/>
        <pc:sldMkLst>
          <pc:docMk/>
          <pc:sldMk cId="3015002933" sldId="368"/>
        </pc:sldMkLst>
        <pc:picChg chg="add mod">
          <ac:chgData name="April Sevy" userId="c101e135-f241-478c-8437-c1921c9de6f8" providerId="ADAL" clId="{CBDAECEB-0614-448C-A6AB-20A0AA4C2A2D}" dt="2023-02-25T19:04:29.624" v="33732"/>
          <ac:picMkLst>
            <pc:docMk/>
            <pc:sldMk cId="3015002933" sldId="368"/>
            <ac:picMk id="3" creationId="{3DE7F72C-FD40-64A7-BA9C-4078E72A13B3}"/>
          </ac:picMkLst>
        </pc:picChg>
      </pc:sldChg>
      <pc:sldChg chg="addSp delSp modSp modTransition modAnim modNotesTx">
        <pc:chgData name="April Sevy" userId="c101e135-f241-478c-8437-c1921c9de6f8" providerId="ADAL" clId="{CBDAECEB-0614-448C-A6AB-20A0AA4C2A2D}" dt="2023-02-25T19:08:45.710" v="33741"/>
        <pc:sldMkLst>
          <pc:docMk/>
          <pc:sldMk cId="523477413" sldId="370"/>
        </pc:sldMkLst>
        <pc:picChg chg="add del mod">
          <ac:chgData name="April Sevy" userId="c101e135-f241-478c-8437-c1921c9de6f8" providerId="ADAL" clId="{CBDAECEB-0614-448C-A6AB-20A0AA4C2A2D}" dt="2023-02-25T19:07:44.151" v="33739"/>
          <ac:picMkLst>
            <pc:docMk/>
            <pc:sldMk cId="523477413" sldId="370"/>
            <ac:picMk id="11" creationId="{F69BA13B-B247-84EE-4E66-78A119FBCB27}"/>
          </ac:picMkLst>
        </pc:picChg>
        <pc:picChg chg="add mod">
          <ac:chgData name="April Sevy" userId="c101e135-f241-478c-8437-c1921c9de6f8" providerId="ADAL" clId="{CBDAECEB-0614-448C-A6AB-20A0AA4C2A2D}" dt="2023-02-25T19:08:32.920" v="33740"/>
          <ac:picMkLst>
            <pc:docMk/>
            <pc:sldMk cId="523477413" sldId="370"/>
            <ac:picMk id="14" creationId="{E481EB33-A6CD-1C1E-7E78-6AC7EFE9A439}"/>
          </ac:picMkLst>
        </pc:picChg>
      </pc:sldChg>
      <pc:sldChg chg="addSp modSp modNotesTx">
        <pc:chgData name="April Sevy" userId="c101e135-f241-478c-8437-c1921c9de6f8" providerId="ADAL" clId="{CBDAECEB-0614-448C-A6AB-20A0AA4C2A2D}" dt="2023-02-25T19:11:39.896" v="33757"/>
        <pc:sldMkLst>
          <pc:docMk/>
          <pc:sldMk cId="2663979753" sldId="372"/>
        </pc:sldMkLst>
        <pc:picChg chg="add mod">
          <ac:chgData name="April Sevy" userId="c101e135-f241-478c-8437-c1921c9de6f8" providerId="ADAL" clId="{CBDAECEB-0614-448C-A6AB-20A0AA4C2A2D}" dt="2023-02-25T19:11:39.896" v="33757"/>
          <ac:picMkLst>
            <pc:docMk/>
            <pc:sldMk cId="2663979753" sldId="372"/>
            <ac:picMk id="3" creationId="{063871C9-B445-0F02-B424-B4DFA884E76D}"/>
          </ac:picMkLst>
        </pc:picChg>
      </pc:sldChg>
      <pc:sldChg chg="addSp modSp modNotesTx">
        <pc:chgData name="April Sevy" userId="c101e135-f241-478c-8437-c1921c9de6f8" providerId="ADAL" clId="{CBDAECEB-0614-448C-A6AB-20A0AA4C2A2D}" dt="2023-02-25T19:15:14.803" v="33768"/>
        <pc:sldMkLst>
          <pc:docMk/>
          <pc:sldMk cId="1413506404" sldId="373"/>
        </pc:sldMkLst>
        <pc:picChg chg="add mod">
          <ac:chgData name="April Sevy" userId="c101e135-f241-478c-8437-c1921c9de6f8" providerId="ADAL" clId="{CBDAECEB-0614-448C-A6AB-20A0AA4C2A2D}" dt="2023-02-25T19:15:14.803" v="33768"/>
          <ac:picMkLst>
            <pc:docMk/>
            <pc:sldMk cId="1413506404" sldId="373"/>
            <ac:picMk id="4" creationId="{CA444229-2257-9AEA-461F-EB4F7A2A7CE4}"/>
          </ac:picMkLst>
        </pc:picChg>
      </pc:sldChg>
      <pc:sldChg chg="addSp modSp modNotesTx">
        <pc:chgData name="April Sevy" userId="c101e135-f241-478c-8437-c1921c9de6f8" providerId="ADAL" clId="{CBDAECEB-0614-448C-A6AB-20A0AA4C2A2D}" dt="2023-02-25T19:16:44.241" v="33777"/>
        <pc:sldMkLst>
          <pc:docMk/>
          <pc:sldMk cId="2526899765" sldId="374"/>
        </pc:sldMkLst>
        <pc:picChg chg="add mod">
          <ac:chgData name="April Sevy" userId="c101e135-f241-478c-8437-c1921c9de6f8" providerId="ADAL" clId="{CBDAECEB-0614-448C-A6AB-20A0AA4C2A2D}" dt="2023-02-25T19:16:44.241" v="33777"/>
          <ac:picMkLst>
            <pc:docMk/>
            <pc:sldMk cId="2526899765" sldId="374"/>
            <ac:picMk id="4" creationId="{F35F8FB3-29AC-EF39-9613-9F445F4A82D2}"/>
          </ac:picMkLst>
        </pc:picChg>
      </pc:sldChg>
      <pc:sldChg chg="addSp modSp modNotesTx">
        <pc:chgData name="April Sevy" userId="c101e135-f241-478c-8437-c1921c9de6f8" providerId="ADAL" clId="{CBDAECEB-0614-448C-A6AB-20A0AA4C2A2D}" dt="2023-02-25T19:17:03.244" v="33778"/>
        <pc:sldMkLst>
          <pc:docMk/>
          <pc:sldMk cId="3971653504" sldId="375"/>
        </pc:sldMkLst>
        <pc:picChg chg="add mod">
          <ac:chgData name="April Sevy" userId="c101e135-f241-478c-8437-c1921c9de6f8" providerId="ADAL" clId="{CBDAECEB-0614-448C-A6AB-20A0AA4C2A2D}" dt="2023-02-25T19:17:03.244" v="33778"/>
          <ac:picMkLst>
            <pc:docMk/>
            <pc:sldMk cId="3971653504" sldId="375"/>
            <ac:picMk id="2" creationId="{15A739AA-7B22-3D82-B6C5-66B002461AD5}"/>
          </ac:picMkLst>
        </pc:picChg>
      </pc:sldChg>
      <pc:sldChg chg="addSp delSp modSp modTransition modAnim modNotesTx">
        <pc:chgData name="April Sevy" userId="c101e135-f241-478c-8437-c1921c9de6f8" providerId="ADAL" clId="{CBDAECEB-0614-448C-A6AB-20A0AA4C2A2D}" dt="2023-02-25T19:32:42.701" v="33930"/>
        <pc:sldMkLst>
          <pc:docMk/>
          <pc:sldMk cId="1229240161" sldId="378"/>
        </pc:sldMkLst>
        <pc:picChg chg="add del mod">
          <ac:chgData name="April Sevy" userId="c101e135-f241-478c-8437-c1921c9de6f8" providerId="ADAL" clId="{CBDAECEB-0614-448C-A6AB-20A0AA4C2A2D}" dt="2023-02-25T19:32:19.864" v="33929"/>
          <ac:picMkLst>
            <pc:docMk/>
            <pc:sldMk cId="1229240161" sldId="378"/>
            <ac:picMk id="3" creationId="{35479A41-5CB9-D153-04FB-79BADFA6E487}"/>
          </ac:picMkLst>
        </pc:picChg>
        <pc:picChg chg="add mod">
          <ac:chgData name="April Sevy" userId="c101e135-f241-478c-8437-c1921c9de6f8" providerId="ADAL" clId="{CBDAECEB-0614-448C-A6AB-20A0AA4C2A2D}" dt="2023-02-25T19:32:42.701" v="33930"/>
          <ac:picMkLst>
            <pc:docMk/>
            <pc:sldMk cId="1229240161" sldId="378"/>
            <ac:picMk id="6" creationId="{0C4F6F27-4223-B4EF-71A7-597E22F4771D}"/>
          </ac:picMkLst>
        </pc:picChg>
      </pc:sldChg>
      <pc:sldChg chg="addSp modSp mod modAnim modNotesTx">
        <pc:chgData name="April Sevy" userId="c101e135-f241-478c-8437-c1921c9de6f8" providerId="ADAL" clId="{CBDAECEB-0614-448C-A6AB-20A0AA4C2A2D}" dt="2023-02-25T19:33:13.736" v="33931"/>
        <pc:sldMkLst>
          <pc:docMk/>
          <pc:sldMk cId="1970231717" sldId="379"/>
        </pc:sldMkLst>
        <pc:spChg chg="mod">
          <ac:chgData name="April Sevy" userId="c101e135-f241-478c-8437-c1921c9de6f8" providerId="ADAL" clId="{CBDAECEB-0614-448C-A6AB-20A0AA4C2A2D}" dt="2023-02-22T05:13:45.915" v="20199" actId="1076"/>
          <ac:spMkLst>
            <pc:docMk/>
            <pc:sldMk cId="1970231717" sldId="379"/>
            <ac:spMk id="12" creationId="{00000000-0000-0000-0000-000000000000}"/>
          </ac:spMkLst>
        </pc:spChg>
        <pc:spChg chg="mod">
          <ac:chgData name="April Sevy" userId="c101e135-f241-478c-8437-c1921c9de6f8" providerId="ADAL" clId="{CBDAECEB-0614-448C-A6AB-20A0AA4C2A2D}" dt="2023-02-22T05:13:45.915" v="20199" actId="1076"/>
          <ac:spMkLst>
            <pc:docMk/>
            <pc:sldMk cId="1970231717" sldId="379"/>
            <ac:spMk id="13" creationId="{00000000-0000-0000-0000-000000000000}"/>
          </ac:spMkLst>
        </pc:spChg>
        <pc:spChg chg="mod">
          <ac:chgData name="April Sevy" userId="c101e135-f241-478c-8437-c1921c9de6f8" providerId="ADAL" clId="{CBDAECEB-0614-448C-A6AB-20A0AA4C2A2D}" dt="2023-02-22T05:13:45.915" v="20199" actId="1076"/>
          <ac:spMkLst>
            <pc:docMk/>
            <pc:sldMk cId="1970231717" sldId="379"/>
            <ac:spMk id="14" creationId="{00000000-0000-0000-0000-000000000000}"/>
          </ac:spMkLst>
        </pc:spChg>
        <pc:spChg chg="mod">
          <ac:chgData name="April Sevy" userId="c101e135-f241-478c-8437-c1921c9de6f8" providerId="ADAL" clId="{CBDAECEB-0614-448C-A6AB-20A0AA4C2A2D}" dt="2023-02-22T05:13:45.915" v="20199" actId="1076"/>
          <ac:spMkLst>
            <pc:docMk/>
            <pc:sldMk cId="1970231717" sldId="379"/>
            <ac:spMk id="15" creationId="{00000000-0000-0000-0000-000000000000}"/>
          </ac:spMkLst>
        </pc:spChg>
        <pc:spChg chg="mod">
          <ac:chgData name="April Sevy" userId="c101e135-f241-478c-8437-c1921c9de6f8" providerId="ADAL" clId="{CBDAECEB-0614-448C-A6AB-20A0AA4C2A2D}" dt="2023-02-22T05:13:45.915" v="20199" actId="1076"/>
          <ac:spMkLst>
            <pc:docMk/>
            <pc:sldMk cId="1970231717" sldId="379"/>
            <ac:spMk id="16" creationId="{00000000-0000-0000-0000-000000000000}"/>
          </ac:spMkLst>
        </pc:spChg>
        <pc:grpChg chg="mod">
          <ac:chgData name="April Sevy" userId="c101e135-f241-478c-8437-c1921c9de6f8" providerId="ADAL" clId="{CBDAECEB-0614-448C-A6AB-20A0AA4C2A2D}" dt="2023-02-22T05:13:45.915" v="20199" actId="1076"/>
          <ac:grpSpMkLst>
            <pc:docMk/>
            <pc:sldMk cId="1970231717" sldId="379"/>
            <ac:grpSpMk id="3" creationId="{00000000-0000-0000-0000-000000000000}"/>
          </ac:grpSpMkLst>
        </pc:grpChg>
        <pc:picChg chg="add mod">
          <ac:chgData name="April Sevy" userId="c101e135-f241-478c-8437-c1921c9de6f8" providerId="ADAL" clId="{CBDAECEB-0614-448C-A6AB-20A0AA4C2A2D}" dt="2023-02-25T19:33:13.736" v="33931"/>
          <ac:picMkLst>
            <pc:docMk/>
            <pc:sldMk cId="1970231717" sldId="379"/>
            <ac:picMk id="4" creationId="{FD606328-4571-252E-BABB-1D6C8F465F0C}"/>
          </ac:picMkLst>
        </pc:picChg>
      </pc:sldChg>
      <pc:sldChg chg="addSp modSp modNotesTx">
        <pc:chgData name="April Sevy" userId="c101e135-f241-478c-8437-c1921c9de6f8" providerId="ADAL" clId="{CBDAECEB-0614-448C-A6AB-20A0AA4C2A2D}" dt="2023-02-24T22:27:29.514" v="33580"/>
        <pc:sldMkLst>
          <pc:docMk/>
          <pc:sldMk cId="2499095870" sldId="380"/>
        </pc:sldMkLst>
        <pc:picChg chg="add mod">
          <ac:chgData name="April Sevy" userId="c101e135-f241-478c-8437-c1921c9de6f8" providerId="ADAL" clId="{CBDAECEB-0614-448C-A6AB-20A0AA4C2A2D}" dt="2023-02-24T22:27:29.514" v="33580"/>
          <ac:picMkLst>
            <pc:docMk/>
            <pc:sldMk cId="2499095870" sldId="380"/>
            <ac:picMk id="4" creationId="{E39894D0-7647-7EB5-3D2F-FB355BACF462}"/>
          </ac:picMkLst>
        </pc:picChg>
      </pc:sldChg>
      <pc:sldChg chg="addSp modSp modNotesTx">
        <pc:chgData name="April Sevy" userId="c101e135-f241-478c-8437-c1921c9de6f8" providerId="ADAL" clId="{CBDAECEB-0614-448C-A6AB-20A0AA4C2A2D}" dt="2023-02-25T18:46:46.376" v="33654"/>
        <pc:sldMkLst>
          <pc:docMk/>
          <pc:sldMk cId="147174484" sldId="381"/>
        </pc:sldMkLst>
        <pc:picChg chg="add mod">
          <ac:chgData name="April Sevy" userId="c101e135-f241-478c-8437-c1921c9de6f8" providerId="ADAL" clId="{CBDAECEB-0614-448C-A6AB-20A0AA4C2A2D}" dt="2023-02-25T18:46:46.376" v="33654"/>
          <ac:picMkLst>
            <pc:docMk/>
            <pc:sldMk cId="147174484" sldId="381"/>
            <ac:picMk id="4" creationId="{E55D7274-E7FD-E0D3-8612-EFCEF90A29FC}"/>
          </ac:picMkLst>
        </pc:picChg>
      </pc:sldChg>
      <pc:sldChg chg="addSp modSp modNotesTx">
        <pc:chgData name="April Sevy" userId="c101e135-f241-478c-8437-c1921c9de6f8" providerId="ADAL" clId="{CBDAECEB-0614-448C-A6AB-20A0AA4C2A2D}" dt="2023-02-25T19:09:04.654" v="33742"/>
        <pc:sldMkLst>
          <pc:docMk/>
          <pc:sldMk cId="3182793567" sldId="382"/>
        </pc:sldMkLst>
        <pc:picChg chg="add mod">
          <ac:chgData name="April Sevy" userId="c101e135-f241-478c-8437-c1921c9de6f8" providerId="ADAL" clId="{CBDAECEB-0614-448C-A6AB-20A0AA4C2A2D}" dt="2023-02-25T19:09:04.654" v="33742"/>
          <ac:picMkLst>
            <pc:docMk/>
            <pc:sldMk cId="3182793567" sldId="382"/>
            <ac:picMk id="4" creationId="{F7EAA382-1870-7FD4-9376-40C248C6C283}"/>
          </ac:picMkLst>
        </pc:picChg>
      </pc:sldChg>
      <pc:sldChg chg="addSp modSp modNotesTx">
        <pc:chgData name="April Sevy" userId="c101e135-f241-478c-8437-c1921c9de6f8" providerId="ADAL" clId="{CBDAECEB-0614-448C-A6AB-20A0AA4C2A2D}" dt="2023-02-25T19:28:17.054" v="33898"/>
        <pc:sldMkLst>
          <pc:docMk/>
          <pc:sldMk cId="3182793567" sldId="383"/>
        </pc:sldMkLst>
        <pc:picChg chg="add mod">
          <ac:chgData name="April Sevy" userId="c101e135-f241-478c-8437-c1921c9de6f8" providerId="ADAL" clId="{CBDAECEB-0614-448C-A6AB-20A0AA4C2A2D}" dt="2023-02-25T19:28:17.054" v="33898"/>
          <ac:picMkLst>
            <pc:docMk/>
            <pc:sldMk cId="3182793567" sldId="383"/>
            <ac:picMk id="4" creationId="{6C4A5C0C-2CD2-5C57-D9D0-B65A37DCB00C}"/>
          </ac:picMkLst>
        </pc:picChg>
      </pc:sldChg>
      <pc:sldChg chg="addSp delSp modSp mod modTransition modAnim modNotesTx">
        <pc:chgData name="April Sevy" userId="c101e135-f241-478c-8437-c1921c9de6f8" providerId="ADAL" clId="{CBDAECEB-0614-448C-A6AB-20A0AA4C2A2D}" dt="2023-02-25T19:39:28.201" v="33956"/>
        <pc:sldMkLst>
          <pc:docMk/>
          <pc:sldMk cId="3182793567" sldId="384"/>
        </pc:sldMkLst>
        <pc:spChg chg="del">
          <ac:chgData name="April Sevy" userId="c101e135-f241-478c-8437-c1921c9de6f8" providerId="ADAL" clId="{CBDAECEB-0614-448C-A6AB-20A0AA4C2A2D}" dt="2023-02-22T05:31:51.267" v="22372" actId="478"/>
          <ac:spMkLst>
            <pc:docMk/>
            <pc:sldMk cId="3182793567" sldId="384"/>
            <ac:spMk id="3" creationId="{00000000-0000-0000-0000-000000000000}"/>
          </ac:spMkLst>
        </pc:spChg>
        <pc:spChg chg="add mod">
          <ac:chgData name="April Sevy" userId="c101e135-f241-478c-8437-c1921c9de6f8" providerId="ADAL" clId="{CBDAECEB-0614-448C-A6AB-20A0AA4C2A2D}" dt="2023-02-22T05:31:51.267" v="22372" actId="478"/>
          <ac:spMkLst>
            <pc:docMk/>
            <pc:sldMk cId="3182793567" sldId="384"/>
            <ac:spMk id="5" creationId="{1B7C4F08-24C5-37EB-38D2-A06640EC767F}"/>
          </ac:spMkLst>
        </pc:spChg>
        <pc:picChg chg="add del mod">
          <ac:chgData name="April Sevy" userId="c101e135-f241-478c-8437-c1921c9de6f8" providerId="ADAL" clId="{CBDAECEB-0614-448C-A6AB-20A0AA4C2A2D}" dt="2023-02-25T19:39:16.209" v="33955"/>
          <ac:picMkLst>
            <pc:docMk/>
            <pc:sldMk cId="3182793567" sldId="384"/>
            <ac:picMk id="3" creationId="{41A771EE-6AA0-6DE9-2F40-8BE2B1E94E16}"/>
          </ac:picMkLst>
        </pc:picChg>
        <pc:picChg chg="add mod">
          <ac:chgData name="April Sevy" userId="c101e135-f241-478c-8437-c1921c9de6f8" providerId="ADAL" clId="{CBDAECEB-0614-448C-A6AB-20A0AA4C2A2D}" dt="2023-02-25T19:39:28.201" v="33956"/>
          <ac:picMkLst>
            <pc:docMk/>
            <pc:sldMk cId="3182793567" sldId="384"/>
            <ac:picMk id="4" creationId="{464A6DD3-6738-01B8-8FE6-1DDBBCC2E97E}"/>
          </ac:picMkLst>
        </pc:picChg>
      </pc:sldChg>
      <pc:sldChg chg="addSp modSp modNotesTx">
        <pc:chgData name="April Sevy" userId="c101e135-f241-478c-8437-c1921c9de6f8" providerId="ADAL" clId="{CBDAECEB-0614-448C-A6AB-20A0AA4C2A2D}" dt="2023-02-25T20:29:45.150" v="34029"/>
        <pc:sldMkLst>
          <pc:docMk/>
          <pc:sldMk cId="3182793567" sldId="385"/>
        </pc:sldMkLst>
        <pc:picChg chg="add mod">
          <ac:chgData name="April Sevy" userId="c101e135-f241-478c-8437-c1921c9de6f8" providerId="ADAL" clId="{CBDAECEB-0614-448C-A6AB-20A0AA4C2A2D}" dt="2023-02-25T20:29:45.150" v="34029"/>
          <ac:picMkLst>
            <pc:docMk/>
            <pc:sldMk cId="3182793567" sldId="385"/>
            <ac:picMk id="4" creationId="{AEAF6BC3-2A39-691C-10E8-CF47EEDCC11E}"/>
          </ac:picMkLst>
        </pc:picChg>
      </pc:sldChg>
      <pc:sldChg chg="addSp modSp modAnim modNotesTx">
        <pc:chgData name="April Sevy" userId="c101e135-f241-478c-8437-c1921c9de6f8" providerId="ADAL" clId="{CBDAECEB-0614-448C-A6AB-20A0AA4C2A2D}" dt="2023-02-25T20:46:44.076" v="34125"/>
        <pc:sldMkLst>
          <pc:docMk/>
          <pc:sldMk cId="1591105033" sldId="388"/>
        </pc:sldMkLst>
        <pc:picChg chg="add mod">
          <ac:chgData name="April Sevy" userId="c101e135-f241-478c-8437-c1921c9de6f8" providerId="ADAL" clId="{CBDAECEB-0614-448C-A6AB-20A0AA4C2A2D}" dt="2023-02-25T20:46:44.076" v="34125"/>
          <ac:picMkLst>
            <pc:docMk/>
            <pc:sldMk cId="1591105033" sldId="388"/>
            <ac:picMk id="3" creationId="{C1EBB934-12BA-CA57-70E4-598D71E080BA}"/>
          </ac:picMkLst>
        </pc:picChg>
      </pc:sldChg>
      <pc:sldChg chg="addSp delSp modSp modTransition modAnim modNotesTx">
        <pc:chgData name="April Sevy" userId="c101e135-f241-478c-8437-c1921c9de6f8" providerId="ADAL" clId="{CBDAECEB-0614-448C-A6AB-20A0AA4C2A2D}" dt="2023-02-25T19:17:57.705" v="33781"/>
        <pc:sldMkLst>
          <pc:docMk/>
          <pc:sldMk cId="3371535836" sldId="390"/>
        </pc:sldMkLst>
        <pc:picChg chg="add del mod">
          <ac:chgData name="April Sevy" userId="c101e135-f241-478c-8437-c1921c9de6f8" providerId="ADAL" clId="{CBDAECEB-0614-448C-A6AB-20A0AA4C2A2D}" dt="2023-02-25T18:43:34.785" v="33612"/>
          <ac:picMkLst>
            <pc:docMk/>
            <pc:sldMk cId="3371535836" sldId="390"/>
            <ac:picMk id="3" creationId="{5A662E53-1A54-6B36-1ADE-BBBF5340354E}"/>
          </ac:picMkLst>
        </pc:picChg>
        <pc:picChg chg="add mod">
          <ac:chgData name="April Sevy" userId="c101e135-f241-478c-8437-c1921c9de6f8" providerId="ADAL" clId="{CBDAECEB-0614-448C-A6AB-20A0AA4C2A2D}" dt="2023-02-25T18:44:25.284" v="33613"/>
          <ac:picMkLst>
            <pc:docMk/>
            <pc:sldMk cId="3371535836" sldId="390"/>
            <ac:picMk id="5" creationId="{63867C7A-4074-967D-5308-8BE378ECB00F}"/>
          </ac:picMkLst>
        </pc:picChg>
      </pc:sldChg>
      <pc:sldChg chg="addSp modSp modAnim modNotesTx">
        <pc:chgData name="April Sevy" userId="c101e135-f241-478c-8437-c1921c9de6f8" providerId="ADAL" clId="{CBDAECEB-0614-448C-A6AB-20A0AA4C2A2D}" dt="2023-02-25T19:22:05.375" v="33881"/>
        <pc:sldMkLst>
          <pc:docMk/>
          <pc:sldMk cId="974327440" sldId="391"/>
        </pc:sldMkLst>
        <pc:picChg chg="add mod">
          <ac:chgData name="April Sevy" userId="c101e135-f241-478c-8437-c1921c9de6f8" providerId="ADAL" clId="{CBDAECEB-0614-448C-A6AB-20A0AA4C2A2D}" dt="2023-02-25T19:22:05.375" v="33881"/>
          <ac:picMkLst>
            <pc:docMk/>
            <pc:sldMk cId="974327440" sldId="391"/>
            <ac:picMk id="3" creationId="{EB60E499-5E9C-88B1-C3B7-677BFA5F9BFD}"/>
          </ac:picMkLst>
        </pc:picChg>
      </pc:sldChg>
      <pc:sldChg chg="addSp delSp modSp modTransition modAnim modNotesTx">
        <pc:chgData name="April Sevy" userId="c101e135-f241-478c-8437-c1921c9de6f8" providerId="ADAL" clId="{CBDAECEB-0614-448C-A6AB-20A0AA4C2A2D}" dt="2023-02-24T22:26:58.863" v="33579"/>
        <pc:sldMkLst>
          <pc:docMk/>
          <pc:sldMk cId="2518529049" sldId="392"/>
        </pc:sldMkLst>
        <pc:picChg chg="add del mod">
          <ac:chgData name="April Sevy" userId="c101e135-f241-478c-8437-c1921c9de6f8" providerId="ADAL" clId="{CBDAECEB-0614-448C-A6AB-20A0AA4C2A2D}" dt="2023-02-24T22:26:43.046" v="33578"/>
          <ac:picMkLst>
            <pc:docMk/>
            <pc:sldMk cId="2518529049" sldId="392"/>
            <ac:picMk id="3" creationId="{394DD5B6-4266-2E28-DB31-9CAA1A08BE3E}"/>
          </ac:picMkLst>
        </pc:picChg>
        <pc:picChg chg="add mod">
          <ac:chgData name="April Sevy" userId="c101e135-f241-478c-8437-c1921c9de6f8" providerId="ADAL" clId="{CBDAECEB-0614-448C-A6AB-20A0AA4C2A2D}" dt="2023-02-24T22:26:58.863" v="33579"/>
          <ac:picMkLst>
            <pc:docMk/>
            <pc:sldMk cId="2518529049" sldId="392"/>
            <ac:picMk id="4" creationId="{B17E795D-2B70-AFF1-0435-C828871BF239}"/>
          </ac:picMkLst>
        </pc:picChg>
      </pc:sldChg>
      <pc:sldChg chg="addSp delSp modSp mod modTransition modAnim modNotesTx">
        <pc:chgData name="April Sevy" userId="c101e135-f241-478c-8437-c1921c9de6f8" providerId="ADAL" clId="{CBDAECEB-0614-448C-A6AB-20A0AA4C2A2D}" dt="2023-02-25T18:39:06.103" v="33603"/>
        <pc:sldMkLst>
          <pc:docMk/>
          <pc:sldMk cId="3027087294" sldId="393"/>
        </pc:sldMkLst>
        <pc:spChg chg="mod">
          <ac:chgData name="April Sevy" userId="c101e135-f241-478c-8437-c1921c9de6f8" providerId="ADAL" clId="{CBDAECEB-0614-448C-A6AB-20A0AA4C2A2D}" dt="2023-02-21T20:09:03.032" v="1" actId="27636"/>
          <ac:spMkLst>
            <pc:docMk/>
            <pc:sldMk cId="3027087294" sldId="393"/>
            <ac:spMk id="34" creationId="{00000000-0000-0000-0000-000000000000}"/>
          </ac:spMkLst>
        </pc:spChg>
        <pc:picChg chg="add del mod">
          <ac:chgData name="April Sevy" userId="c101e135-f241-478c-8437-c1921c9de6f8" providerId="ADAL" clId="{CBDAECEB-0614-448C-A6AB-20A0AA4C2A2D}" dt="2023-02-25T18:38:12.977" v="33602"/>
          <ac:picMkLst>
            <pc:docMk/>
            <pc:sldMk cId="3027087294" sldId="393"/>
            <ac:picMk id="3" creationId="{434E2B85-3E5B-42E3-619B-2826CAC2ED28}"/>
          </ac:picMkLst>
        </pc:picChg>
        <pc:picChg chg="add mod">
          <ac:chgData name="April Sevy" userId="c101e135-f241-478c-8437-c1921c9de6f8" providerId="ADAL" clId="{CBDAECEB-0614-448C-A6AB-20A0AA4C2A2D}" dt="2023-02-25T18:39:06.103" v="33603"/>
          <ac:picMkLst>
            <pc:docMk/>
            <pc:sldMk cId="3027087294" sldId="393"/>
            <ac:picMk id="4" creationId="{4A9F2861-3AD3-4B4E-E5C0-B8BBF8C9DE00}"/>
          </ac:picMkLst>
        </pc:picChg>
      </pc:sldChg>
      <pc:sldChg chg="addSp modSp modNotesTx">
        <pc:chgData name="April Sevy" userId="c101e135-f241-478c-8437-c1921c9de6f8" providerId="ADAL" clId="{CBDAECEB-0614-448C-A6AB-20A0AA4C2A2D}" dt="2023-02-25T18:51:32.597" v="33667"/>
        <pc:sldMkLst>
          <pc:docMk/>
          <pc:sldMk cId="57049901" sldId="394"/>
        </pc:sldMkLst>
        <pc:picChg chg="add mod">
          <ac:chgData name="April Sevy" userId="c101e135-f241-478c-8437-c1921c9de6f8" providerId="ADAL" clId="{CBDAECEB-0614-448C-A6AB-20A0AA4C2A2D}" dt="2023-02-25T18:51:32.597" v="33667"/>
          <ac:picMkLst>
            <pc:docMk/>
            <pc:sldMk cId="57049901" sldId="394"/>
            <ac:picMk id="3" creationId="{694FE900-7742-E2DF-418F-7AFF17EA8705}"/>
          </ac:picMkLst>
        </pc:picChg>
      </pc:sldChg>
      <pc:sldChg chg="addSp modSp modNotesTx">
        <pc:chgData name="April Sevy" userId="c101e135-f241-478c-8437-c1921c9de6f8" providerId="ADAL" clId="{CBDAECEB-0614-448C-A6AB-20A0AA4C2A2D}" dt="2023-02-25T18:55:13.375" v="33685"/>
        <pc:sldMkLst>
          <pc:docMk/>
          <pc:sldMk cId="473701357" sldId="395"/>
        </pc:sldMkLst>
        <pc:picChg chg="add mod">
          <ac:chgData name="April Sevy" userId="c101e135-f241-478c-8437-c1921c9de6f8" providerId="ADAL" clId="{CBDAECEB-0614-448C-A6AB-20A0AA4C2A2D}" dt="2023-02-25T18:55:13.375" v="33685"/>
          <ac:picMkLst>
            <pc:docMk/>
            <pc:sldMk cId="473701357" sldId="395"/>
            <ac:picMk id="3" creationId="{12249B7D-CA29-82AF-968B-0EBC98BBB8B9}"/>
          </ac:picMkLst>
        </pc:picChg>
      </pc:sldChg>
      <pc:sldChg chg="addSp modSp modNotesTx">
        <pc:chgData name="April Sevy" userId="c101e135-f241-478c-8437-c1921c9de6f8" providerId="ADAL" clId="{CBDAECEB-0614-448C-A6AB-20A0AA4C2A2D}" dt="2023-02-25T18:55:47.632" v="33686"/>
        <pc:sldMkLst>
          <pc:docMk/>
          <pc:sldMk cId="1321843892" sldId="396"/>
        </pc:sldMkLst>
        <pc:picChg chg="add mod">
          <ac:chgData name="April Sevy" userId="c101e135-f241-478c-8437-c1921c9de6f8" providerId="ADAL" clId="{CBDAECEB-0614-448C-A6AB-20A0AA4C2A2D}" dt="2023-02-25T18:55:47.632" v="33686"/>
          <ac:picMkLst>
            <pc:docMk/>
            <pc:sldMk cId="1321843892" sldId="396"/>
            <ac:picMk id="3" creationId="{28E83B96-324E-C4FD-D612-017161F94CF4}"/>
          </ac:picMkLst>
        </pc:picChg>
      </pc:sldChg>
      <pc:sldChg chg="addSp delSp modSp modTransition modAnim modNotesTx">
        <pc:chgData name="April Sevy" userId="c101e135-f241-478c-8437-c1921c9de6f8" providerId="ADAL" clId="{CBDAECEB-0614-448C-A6AB-20A0AA4C2A2D}" dt="2023-02-25T18:57:51.773" v="33695"/>
        <pc:sldMkLst>
          <pc:docMk/>
          <pc:sldMk cId="3540217938" sldId="397"/>
        </pc:sldMkLst>
        <pc:picChg chg="add del mod">
          <ac:chgData name="April Sevy" userId="c101e135-f241-478c-8437-c1921c9de6f8" providerId="ADAL" clId="{CBDAECEB-0614-448C-A6AB-20A0AA4C2A2D}" dt="2023-02-25T18:57:27.731" v="33694"/>
          <ac:picMkLst>
            <pc:docMk/>
            <pc:sldMk cId="3540217938" sldId="397"/>
            <ac:picMk id="2" creationId="{5729082B-91F7-8D1B-DC4E-0B91F70A9D08}"/>
          </ac:picMkLst>
        </pc:picChg>
        <pc:picChg chg="add mod">
          <ac:chgData name="April Sevy" userId="c101e135-f241-478c-8437-c1921c9de6f8" providerId="ADAL" clId="{CBDAECEB-0614-448C-A6AB-20A0AA4C2A2D}" dt="2023-02-25T18:57:51.773" v="33695"/>
          <ac:picMkLst>
            <pc:docMk/>
            <pc:sldMk cId="3540217938" sldId="397"/>
            <ac:picMk id="3" creationId="{9F00EE48-B6A3-4D7E-D4A4-E95C69840DF9}"/>
          </ac:picMkLst>
        </pc:picChg>
      </pc:sldChg>
      <pc:sldChg chg="addSp modSp modAnim modNotesTx">
        <pc:chgData name="April Sevy" userId="c101e135-f241-478c-8437-c1921c9de6f8" providerId="ADAL" clId="{CBDAECEB-0614-448C-A6AB-20A0AA4C2A2D}" dt="2023-02-25T19:19:50.196" v="33839"/>
        <pc:sldMkLst>
          <pc:docMk/>
          <pc:sldMk cId="3693629867" sldId="398"/>
        </pc:sldMkLst>
        <pc:picChg chg="add mod">
          <ac:chgData name="April Sevy" userId="c101e135-f241-478c-8437-c1921c9de6f8" providerId="ADAL" clId="{CBDAECEB-0614-448C-A6AB-20A0AA4C2A2D}" dt="2023-02-25T19:04:45.255" v="33733"/>
          <ac:picMkLst>
            <pc:docMk/>
            <pc:sldMk cId="3693629867" sldId="398"/>
            <ac:picMk id="4" creationId="{F75C2644-0D72-DCBE-C18C-8FF9FF3568EB}"/>
          </ac:picMkLst>
        </pc:picChg>
      </pc:sldChg>
      <pc:sldChg chg="addSp delSp modSp modTransition modAnim modNotesTx">
        <pc:chgData name="April Sevy" userId="c101e135-f241-478c-8437-c1921c9de6f8" providerId="ADAL" clId="{CBDAECEB-0614-448C-A6AB-20A0AA4C2A2D}" dt="2023-02-25T19:10:32.397" v="33754"/>
        <pc:sldMkLst>
          <pc:docMk/>
          <pc:sldMk cId="489653292" sldId="399"/>
        </pc:sldMkLst>
        <pc:picChg chg="add del mod">
          <ac:chgData name="April Sevy" userId="c101e135-f241-478c-8437-c1921c9de6f8" providerId="ADAL" clId="{CBDAECEB-0614-448C-A6AB-20A0AA4C2A2D}" dt="2023-02-25T19:09:59.124" v="33753"/>
          <ac:picMkLst>
            <pc:docMk/>
            <pc:sldMk cId="489653292" sldId="399"/>
            <ac:picMk id="2" creationId="{AD279FDE-CF9A-5293-66B6-8DD937049BB4}"/>
          </ac:picMkLst>
        </pc:picChg>
        <pc:picChg chg="add mod">
          <ac:chgData name="April Sevy" userId="c101e135-f241-478c-8437-c1921c9de6f8" providerId="ADAL" clId="{CBDAECEB-0614-448C-A6AB-20A0AA4C2A2D}" dt="2023-02-25T19:10:32.397" v="33754"/>
          <ac:picMkLst>
            <pc:docMk/>
            <pc:sldMk cId="489653292" sldId="399"/>
            <ac:picMk id="3" creationId="{FFE6C746-BEDD-DFF9-0340-2297B7853555}"/>
          </ac:picMkLst>
        </pc:picChg>
      </pc:sldChg>
      <pc:sldChg chg="addSp modSp modNotesTx">
        <pc:chgData name="April Sevy" userId="c101e135-f241-478c-8437-c1921c9de6f8" providerId="ADAL" clId="{CBDAECEB-0614-448C-A6AB-20A0AA4C2A2D}" dt="2023-02-25T19:10:58.929" v="33755"/>
        <pc:sldMkLst>
          <pc:docMk/>
          <pc:sldMk cId="1924998161" sldId="400"/>
        </pc:sldMkLst>
        <pc:picChg chg="add mod">
          <ac:chgData name="April Sevy" userId="c101e135-f241-478c-8437-c1921c9de6f8" providerId="ADAL" clId="{CBDAECEB-0614-448C-A6AB-20A0AA4C2A2D}" dt="2023-02-25T19:10:58.929" v="33755"/>
          <ac:picMkLst>
            <pc:docMk/>
            <pc:sldMk cId="1924998161" sldId="400"/>
            <ac:picMk id="4" creationId="{1CC9579A-C66C-3A3D-2A9C-2A0534D71E55}"/>
          </ac:picMkLst>
        </pc:picChg>
      </pc:sldChg>
      <pc:sldChg chg="addSp delSp modSp modTransition modAnim modNotesTx">
        <pc:chgData name="April Sevy" userId="c101e135-f241-478c-8437-c1921c9de6f8" providerId="ADAL" clId="{CBDAECEB-0614-448C-A6AB-20A0AA4C2A2D}" dt="2023-02-25T19:13:47.459" v="33764"/>
        <pc:sldMkLst>
          <pc:docMk/>
          <pc:sldMk cId="3840383046" sldId="401"/>
        </pc:sldMkLst>
        <pc:picChg chg="add del mod">
          <ac:chgData name="April Sevy" userId="c101e135-f241-478c-8437-c1921c9de6f8" providerId="ADAL" clId="{CBDAECEB-0614-448C-A6AB-20A0AA4C2A2D}" dt="2023-02-25T19:12:01.245" v="33759"/>
          <ac:picMkLst>
            <pc:docMk/>
            <pc:sldMk cId="3840383046" sldId="401"/>
            <ac:picMk id="4" creationId="{10EF5242-B413-FA14-CE42-83AE71B84E8B}"/>
          </ac:picMkLst>
        </pc:picChg>
        <pc:picChg chg="add mod">
          <ac:chgData name="April Sevy" userId="c101e135-f241-478c-8437-c1921c9de6f8" providerId="ADAL" clId="{CBDAECEB-0614-448C-A6AB-20A0AA4C2A2D}" dt="2023-02-25T19:12:35.158" v="33760"/>
          <ac:picMkLst>
            <pc:docMk/>
            <pc:sldMk cId="3840383046" sldId="401"/>
            <ac:picMk id="5" creationId="{78A55752-8B43-536C-CF9F-4859334328F8}"/>
          </ac:picMkLst>
        </pc:picChg>
      </pc:sldChg>
      <pc:sldChg chg="addSp modSp modNotesTx">
        <pc:chgData name="April Sevy" userId="c101e135-f241-478c-8437-c1921c9de6f8" providerId="ADAL" clId="{CBDAECEB-0614-448C-A6AB-20A0AA4C2A2D}" dt="2023-02-25T19:14:17.230" v="33766"/>
        <pc:sldMkLst>
          <pc:docMk/>
          <pc:sldMk cId="1973039254" sldId="402"/>
        </pc:sldMkLst>
        <pc:picChg chg="add mod">
          <ac:chgData name="April Sevy" userId="c101e135-f241-478c-8437-c1921c9de6f8" providerId="ADAL" clId="{CBDAECEB-0614-448C-A6AB-20A0AA4C2A2D}" dt="2023-02-25T19:14:17.230" v="33766"/>
          <ac:picMkLst>
            <pc:docMk/>
            <pc:sldMk cId="1973039254" sldId="402"/>
            <ac:picMk id="3" creationId="{3CDCE39B-0C8D-3E36-D5CC-26AF652E48E7}"/>
          </ac:picMkLst>
        </pc:picChg>
      </pc:sldChg>
      <pc:sldChg chg="addSp delSp modSp modTransition modAnim modNotesTx">
        <pc:chgData name="April Sevy" userId="c101e135-f241-478c-8437-c1921c9de6f8" providerId="ADAL" clId="{CBDAECEB-0614-448C-A6AB-20A0AA4C2A2D}" dt="2023-02-25T19:30:46.888" v="33909"/>
        <pc:sldMkLst>
          <pc:docMk/>
          <pc:sldMk cId="2498544903" sldId="403"/>
        </pc:sldMkLst>
        <pc:picChg chg="add del mod">
          <ac:chgData name="April Sevy" userId="c101e135-f241-478c-8437-c1921c9de6f8" providerId="ADAL" clId="{CBDAECEB-0614-448C-A6AB-20A0AA4C2A2D}" dt="2023-02-25T19:30:06.957" v="33906"/>
          <ac:picMkLst>
            <pc:docMk/>
            <pc:sldMk cId="2498544903" sldId="403"/>
            <ac:picMk id="3" creationId="{60E27F5F-7535-A7BC-E88B-5C57FA405DDB}"/>
          </ac:picMkLst>
        </pc:picChg>
        <pc:picChg chg="add del mod">
          <ac:chgData name="April Sevy" userId="c101e135-f241-478c-8437-c1921c9de6f8" providerId="ADAL" clId="{CBDAECEB-0614-448C-A6AB-20A0AA4C2A2D}" dt="2023-02-25T19:30:20.339" v="33908"/>
          <ac:picMkLst>
            <pc:docMk/>
            <pc:sldMk cId="2498544903" sldId="403"/>
            <ac:picMk id="5" creationId="{A8D49DCA-F109-FFC9-8C04-13127B791B20}"/>
          </ac:picMkLst>
        </pc:picChg>
        <pc:picChg chg="add mod">
          <ac:chgData name="April Sevy" userId="c101e135-f241-478c-8437-c1921c9de6f8" providerId="ADAL" clId="{CBDAECEB-0614-448C-A6AB-20A0AA4C2A2D}" dt="2023-02-25T19:30:46.888" v="33909"/>
          <ac:picMkLst>
            <pc:docMk/>
            <pc:sldMk cId="2498544903" sldId="403"/>
            <ac:picMk id="6" creationId="{40AE9FD4-C91F-BBA6-DE33-DD9BBF311800}"/>
          </ac:picMkLst>
        </pc:picChg>
      </pc:sldChg>
      <pc:sldChg chg="addSp modSp modNotesTx">
        <pc:chgData name="April Sevy" userId="c101e135-f241-478c-8437-c1921c9de6f8" providerId="ADAL" clId="{CBDAECEB-0614-448C-A6AB-20A0AA4C2A2D}" dt="2023-02-25T19:38:17.539" v="33949"/>
        <pc:sldMkLst>
          <pc:docMk/>
          <pc:sldMk cId="450803486" sldId="405"/>
        </pc:sldMkLst>
        <pc:picChg chg="add mod">
          <ac:chgData name="April Sevy" userId="c101e135-f241-478c-8437-c1921c9de6f8" providerId="ADAL" clId="{CBDAECEB-0614-448C-A6AB-20A0AA4C2A2D}" dt="2023-02-25T19:38:17.539" v="33949"/>
          <ac:picMkLst>
            <pc:docMk/>
            <pc:sldMk cId="450803486" sldId="405"/>
            <ac:picMk id="3" creationId="{72356064-A6C8-8C73-C00F-3BFD15DF40C0}"/>
          </ac:picMkLst>
        </pc:picChg>
      </pc:sldChg>
      <pc:sldChg chg="addSp delSp modSp modTransition modAnim modNotesTx">
        <pc:chgData name="April Sevy" userId="c101e135-f241-478c-8437-c1921c9de6f8" providerId="ADAL" clId="{CBDAECEB-0614-448C-A6AB-20A0AA4C2A2D}" dt="2023-02-25T19:37:54.571" v="33948"/>
        <pc:sldMkLst>
          <pc:docMk/>
          <pc:sldMk cId="3319311888" sldId="406"/>
        </pc:sldMkLst>
        <pc:picChg chg="add del mod">
          <ac:chgData name="April Sevy" userId="c101e135-f241-478c-8437-c1921c9de6f8" providerId="ADAL" clId="{CBDAECEB-0614-448C-A6AB-20A0AA4C2A2D}" dt="2023-02-25T19:37:21.619" v="33945"/>
          <ac:picMkLst>
            <pc:docMk/>
            <pc:sldMk cId="3319311888" sldId="406"/>
            <ac:picMk id="4" creationId="{08D56E39-399B-0AF0-4342-DD4EC3094526}"/>
          </ac:picMkLst>
        </pc:picChg>
        <pc:picChg chg="add del mod">
          <ac:chgData name="April Sevy" userId="c101e135-f241-478c-8437-c1921c9de6f8" providerId="ADAL" clId="{CBDAECEB-0614-448C-A6AB-20A0AA4C2A2D}" dt="2023-02-25T19:37:33.169" v="33947"/>
          <ac:picMkLst>
            <pc:docMk/>
            <pc:sldMk cId="3319311888" sldId="406"/>
            <ac:picMk id="5" creationId="{507925E8-DD12-677A-AAAF-056E5DA7A7EE}"/>
          </ac:picMkLst>
        </pc:picChg>
        <pc:picChg chg="add mod">
          <ac:chgData name="April Sevy" userId="c101e135-f241-478c-8437-c1921c9de6f8" providerId="ADAL" clId="{CBDAECEB-0614-448C-A6AB-20A0AA4C2A2D}" dt="2023-02-25T19:37:54.571" v="33948"/>
          <ac:picMkLst>
            <pc:docMk/>
            <pc:sldMk cId="3319311888" sldId="406"/>
            <ac:picMk id="6" creationId="{169F1061-1407-C766-DBF3-46DB555916A9}"/>
          </ac:picMkLst>
        </pc:picChg>
      </pc:sldChg>
      <pc:sldChg chg="addSp modSp modNotesTx">
        <pc:chgData name="April Sevy" userId="c101e135-f241-478c-8437-c1921c9de6f8" providerId="ADAL" clId="{CBDAECEB-0614-448C-A6AB-20A0AA4C2A2D}" dt="2023-02-25T19:38:34.422" v="33950"/>
        <pc:sldMkLst>
          <pc:docMk/>
          <pc:sldMk cId="808808910" sldId="407"/>
        </pc:sldMkLst>
        <pc:picChg chg="add mod">
          <ac:chgData name="April Sevy" userId="c101e135-f241-478c-8437-c1921c9de6f8" providerId="ADAL" clId="{CBDAECEB-0614-448C-A6AB-20A0AA4C2A2D}" dt="2023-02-25T19:38:34.422" v="33950"/>
          <ac:picMkLst>
            <pc:docMk/>
            <pc:sldMk cId="808808910" sldId="407"/>
            <ac:picMk id="4" creationId="{5C21C203-823F-A0A0-7BFD-660FA3B1CFB0}"/>
          </ac:picMkLst>
        </pc:picChg>
      </pc:sldChg>
      <pc:sldChg chg="addSp modSp modNotesTx">
        <pc:chgData name="April Sevy" userId="c101e135-f241-478c-8437-c1921c9de6f8" providerId="ADAL" clId="{CBDAECEB-0614-448C-A6AB-20A0AA4C2A2D}" dt="2023-02-25T20:18:30.889" v="33976" actId="20577"/>
        <pc:sldMkLst>
          <pc:docMk/>
          <pc:sldMk cId="814581783" sldId="408"/>
        </pc:sldMkLst>
        <pc:picChg chg="add mod">
          <ac:chgData name="April Sevy" userId="c101e135-f241-478c-8437-c1921c9de6f8" providerId="ADAL" clId="{CBDAECEB-0614-448C-A6AB-20A0AA4C2A2D}" dt="2023-02-25T20:18:19.835" v="33975"/>
          <ac:picMkLst>
            <pc:docMk/>
            <pc:sldMk cId="814581783" sldId="408"/>
            <ac:picMk id="2" creationId="{4078DDC5-6E8D-5FE5-3C58-680132968F6B}"/>
          </ac:picMkLst>
        </pc:picChg>
      </pc:sldChg>
      <pc:sldChg chg="addSp delSp modSp modTransition modAnim modNotesTx">
        <pc:chgData name="April Sevy" userId="c101e135-f241-478c-8437-c1921c9de6f8" providerId="ADAL" clId="{CBDAECEB-0614-448C-A6AB-20A0AA4C2A2D}" dt="2023-02-25T20:20:41.369" v="33987"/>
        <pc:sldMkLst>
          <pc:docMk/>
          <pc:sldMk cId="4001207347" sldId="409"/>
        </pc:sldMkLst>
        <pc:picChg chg="add del mod">
          <ac:chgData name="April Sevy" userId="c101e135-f241-478c-8437-c1921c9de6f8" providerId="ADAL" clId="{CBDAECEB-0614-448C-A6AB-20A0AA4C2A2D}" dt="2023-02-25T20:19:18.450" v="33984"/>
          <ac:picMkLst>
            <pc:docMk/>
            <pc:sldMk cId="4001207347" sldId="409"/>
            <ac:picMk id="2" creationId="{16B55077-AFE3-6C49-039E-8506335FEF60}"/>
          </ac:picMkLst>
        </pc:picChg>
        <pc:picChg chg="add del mod">
          <ac:chgData name="April Sevy" userId="c101e135-f241-478c-8437-c1921c9de6f8" providerId="ADAL" clId="{CBDAECEB-0614-448C-A6AB-20A0AA4C2A2D}" dt="2023-02-25T20:20:12.130" v="33986"/>
          <ac:picMkLst>
            <pc:docMk/>
            <pc:sldMk cId="4001207347" sldId="409"/>
            <ac:picMk id="3" creationId="{14CA7E7F-131A-FD27-08BA-CB069A3648AD}"/>
          </ac:picMkLst>
        </pc:picChg>
        <pc:picChg chg="add mod">
          <ac:chgData name="April Sevy" userId="c101e135-f241-478c-8437-c1921c9de6f8" providerId="ADAL" clId="{CBDAECEB-0614-448C-A6AB-20A0AA4C2A2D}" dt="2023-02-25T20:20:41.369" v="33987"/>
          <ac:picMkLst>
            <pc:docMk/>
            <pc:sldMk cId="4001207347" sldId="409"/>
            <ac:picMk id="4" creationId="{0ACF3F07-5C4E-6E46-26E8-601B3DCE3E76}"/>
          </ac:picMkLst>
        </pc:picChg>
      </pc:sldChg>
      <pc:sldChg chg="addSp modSp modNotesTx">
        <pc:chgData name="April Sevy" userId="c101e135-f241-478c-8437-c1921c9de6f8" providerId="ADAL" clId="{CBDAECEB-0614-448C-A6AB-20A0AA4C2A2D}" dt="2023-02-25T20:21:00.640" v="33988"/>
        <pc:sldMkLst>
          <pc:docMk/>
          <pc:sldMk cId="180693889" sldId="410"/>
        </pc:sldMkLst>
        <pc:picChg chg="add mod">
          <ac:chgData name="April Sevy" userId="c101e135-f241-478c-8437-c1921c9de6f8" providerId="ADAL" clId="{CBDAECEB-0614-448C-A6AB-20A0AA4C2A2D}" dt="2023-02-25T20:21:00.640" v="33988"/>
          <ac:picMkLst>
            <pc:docMk/>
            <pc:sldMk cId="180693889" sldId="410"/>
            <ac:picMk id="2" creationId="{4CFBD43F-46F4-1279-513A-77753181844F}"/>
          </ac:picMkLst>
        </pc:picChg>
      </pc:sldChg>
      <pc:sldChg chg="addSp modSp modAnim modNotesTx">
        <pc:chgData name="April Sevy" userId="c101e135-f241-478c-8437-c1921c9de6f8" providerId="ADAL" clId="{CBDAECEB-0614-448C-A6AB-20A0AA4C2A2D}" dt="2023-02-25T19:18:36.441" v="33799"/>
        <pc:sldMkLst>
          <pc:docMk/>
          <pc:sldMk cId="2925955813" sldId="411"/>
        </pc:sldMkLst>
        <pc:picChg chg="add mod">
          <ac:chgData name="April Sevy" userId="c101e135-f241-478c-8437-c1921c9de6f8" providerId="ADAL" clId="{CBDAECEB-0614-448C-A6AB-20A0AA4C2A2D}" dt="2023-02-25T18:50:20.586" v="33664"/>
          <ac:picMkLst>
            <pc:docMk/>
            <pc:sldMk cId="2925955813" sldId="411"/>
            <ac:picMk id="3" creationId="{7C39506C-D0FB-1A42-B0F9-EC43E873DA5F}"/>
          </ac:picMkLst>
        </pc:picChg>
      </pc:sldChg>
      <pc:sldChg chg="addSp delSp modSp modTransition modAnim modNotesTx">
        <pc:chgData name="April Sevy" userId="c101e135-f241-478c-8437-c1921c9de6f8" providerId="ADAL" clId="{CBDAECEB-0614-448C-A6AB-20A0AA4C2A2D}" dt="2023-02-25T20:13:58.092" v="33966"/>
        <pc:sldMkLst>
          <pc:docMk/>
          <pc:sldMk cId="2351671815" sldId="415"/>
        </pc:sldMkLst>
        <pc:picChg chg="add del mod">
          <ac:chgData name="April Sevy" userId="c101e135-f241-478c-8437-c1921c9de6f8" providerId="ADAL" clId="{CBDAECEB-0614-448C-A6AB-20A0AA4C2A2D}" dt="2023-02-25T20:13:19.062" v="33965"/>
          <ac:picMkLst>
            <pc:docMk/>
            <pc:sldMk cId="2351671815" sldId="415"/>
            <ac:picMk id="3" creationId="{FF94F8CF-9082-9068-26E8-AA13DE40DC4F}"/>
          </ac:picMkLst>
        </pc:picChg>
        <pc:picChg chg="add mod">
          <ac:chgData name="April Sevy" userId="c101e135-f241-478c-8437-c1921c9de6f8" providerId="ADAL" clId="{CBDAECEB-0614-448C-A6AB-20A0AA4C2A2D}" dt="2023-02-25T20:13:58.092" v="33966"/>
          <ac:picMkLst>
            <pc:docMk/>
            <pc:sldMk cId="2351671815" sldId="415"/>
            <ac:picMk id="5" creationId="{D974601D-031D-7F75-AC02-B8AE5483187B}"/>
          </ac:picMkLst>
        </pc:picChg>
      </pc:sldChg>
      <pc:sldChg chg="addSp modSp modAnim modNotesTx">
        <pc:chgData name="April Sevy" userId="c101e135-f241-478c-8437-c1921c9de6f8" providerId="ADAL" clId="{CBDAECEB-0614-448C-A6AB-20A0AA4C2A2D}" dt="2023-02-25T21:39:37.714" v="34286"/>
        <pc:sldMkLst>
          <pc:docMk/>
          <pc:sldMk cId="3258788156" sldId="416"/>
        </pc:sldMkLst>
        <pc:picChg chg="add mod">
          <ac:chgData name="April Sevy" userId="c101e135-f241-478c-8437-c1921c9de6f8" providerId="ADAL" clId="{CBDAECEB-0614-448C-A6AB-20A0AA4C2A2D}" dt="2023-02-25T20:17:30.606" v="33973"/>
          <ac:picMkLst>
            <pc:docMk/>
            <pc:sldMk cId="3258788156" sldId="416"/>
            <ac:picMk id="3" creationId="{4968D171-CE8D-CB29-D2F7-CE6AB7DFA621}"/>
          </ac:picMkLst>
        </pc:picChg>
      </pc:sldChg>
      <pc:sldChg chg="addSp modSp modNotesTx">
        <pc:chgData name="April Sevy" userId="c101e135-f241-478c-8437-c1921c9de6f8" providerId="ADAL" clId="{CBDAECEB-0614-448C-A6AB-20A0AA4C2A2D}" dt="2023-02-25T20:28:25.993" v="34026"/>
        <pc:sldMkLst>
          <pc:docMk/>
          <pc:sldMk cId="363491243" sldId="417"/>
        </pc:sldMkLst>
        <pc:picChg chg="add mod">
          <ac:chgData name="April Sevy" userId="c101e135-f241-478c-8437-c1921c9de6f8" providerId="ADAL" clId="{CBDAECEB-0614-448C-A6AB-20A0AA4C2A2D}" dt="2023-02-25T20:28:25.993" v="34026"/>
          <ac:picMkLst>
            <pc:docMk/>
            <pc:sldMk cId="363491243" sldId="417"/>
            <ac:picMk id="2" creationId="{33E9C1A8-1E1F-3A00-FCD2-0B3FCC7DF842}"/>
          </ac:picMkLst>
        </pc:picChg>
      </pc:sldChg>
      <pc:sldChg chg="addSp modSp modNotesTx">
        <pc:chgData name="April Sevy" userId="c101e135-f241-478c-8437-c1921c9de6f8" providerId="ADAL" clId="{CBDAECEB-0614-448C-A6AB-20A0AA4C2A2D}" dt="2023-02-25T20:28:43.707" v="34027"/>
        <pc:sldMkLst>
          <pc:docMk/>
          <pc:sldMk cId="46832037" sldId="419"/>
        </pc:sldMkLst>
        <pc:picChg chg="add mod">
          <ac:chgData name="April Sevy" userId="c101e135-f241-478c-8437-c1921c9de6f8" providerId="ADAL" clId="{CBDAECEB-0614-448C-A6AB-20A0AA4C2A2D}" dt="2023-02-25T20:28:43.707" v="34027"/>
          <ac:picMkLst>
            <pc:docMk/>
            <pc:sldMk cId="46832037" sldId="419"/>
            <ac:picMk id="2" creationId="{00322BE0-94D4-8CCD-B36C-3F334335E24B}"/>
          </ac:picMkLst>
        </pc:picChg>
      </pc:sldChg>
      <pc:sldChg chg="addSp modSp modNotesTx">
        <pc:chgData name="April Sevy" userId="c101e135-f241-478c-8437-c1921c9de6f8" providerId="ADAL" clId="{CBDAECEB-0614-448C-A6AB-20A0AA4C2A2D}" dt="2023-02-25T19:36:58.303" v="33943"/>
        <pc:sldMkLst>
          <pc:docMk/>
          <pc:sldMk cId="2144267399" sldId="420"/>
        </pc:sldMkLst>
        <pc:picChg chg="add mod">
          <ac:chgData name="April Sevy" userId="c101e135-f241-478c-8437-c1921c9de6f8" providerId="ADAL" clId="{CBDAECEB-0614-448C-A6AB-20A0AA4C2A2D}" dt="2023-02-25T19:36:58.303" v="33943"/>
          <ac:picMkLst>
            <pc:docMk/>
            <pc:sldMk cId="2144267399" sldId="420"/>
            <ac:picMk id="4" creationId="{D219AD86-C2E2-4094-7609-69A74A40EF94}"/>
          </ac:picMkLst>
        </pc:picChg>
      </pc:sldChg>
      <pc:sldChg chg="addSp modSp mod modAnim modNotesTx">
        <pc:chgData name="April Sevy" userId="c101e135-f241-478c-8437-c1921c9de6f8" providerId="ADAL" clId="{CBDAECEB-0614-448C-A6AB-20A0AA4C2A2D}" dt="2023-02-25T21:34:38.482" v="34266"/>
        <pc:sldMkLst>
          <pc:docMk/>
          <pc:sldMk cId="4277361566" sldId="421"/>
        </pc:sldMkLst>
        <pc:spChg chg="add mod">
          <ac:chgData name="April Sevy" userId="c101e135-f241-478c-8437-c1921c9de6f8" providerId="ADAL" clId="{CBDAECEB-0614-448C-A6AB-20A0AA4C2A2D}" dt="2023-02-25T21:03:38.641" v="34144" actId="14100"/>
          <ac:spMkLst>
            <pc:docMk/>
            <pc:sldMk cId="4277361566" sldId="421"/>
            <ac:spMk id="16" creationId="{73F9C4DF-206A-0B80-E73E-7CB549F13A1F}"/>
          </ac:spMkLst>
        </pc:spChg>
        <pc:spChg chg="add mod">
          <ac:chgData name="April Sevy" userId="c101e135-f241-478c-8437-c1921c9de6f8" providerId="ADAL" clId="{CBDAECEB-0614-448C-A6AB-20A0AA4C2A2D}" dt="2023-02-25T21:14:35.623" v="34205" actId="14100"/>
          <ac:spMkLst>
            <pc:docMk/>
            <pc:sldMk cId="4277361566" sldId="421"/>
            <ac:spMk id="17" creationId="{5D16453F-F898-18FF-B6F2-E066457679BE}"/>
          </ac:spMkLst>
        </pc:spChg>
        <pc:spChg chg="add mod">
          <ac:chgData name="April Sevy" userId="c101e135-f241-478c-8437-c1921c9de6f8" providerId="ADAL" clId="{CBDAECEB-0614-448C-A6AB-20A0AA4C2A2D}" dt="2023-02-25T21:32:51.525" v="34263" actId="14100"/>
          <ac:spMkLst>
            <pc:docMk/>
            <pc:sldMk cId="4277361566" sldId="421"/>
            <ac:spMk id="18" creationId="{9C703CB1-4DEB-F856-C942-6D5E971534A2}"/>
          </ac:spMkLst>
        </pc:spChg>
        <pc:spChg chg="add mod">
          <ac:chgData name="April Sevy" userId="c101e135-f241-478c-8437-c1921c9de6f8" providerId="ADAL" clId="{CBDAECEB-0614-448C-A6AB-20A0AA4C2A2D}" dt="2023-02-25T21:15:08.908" v="34210" actId="14100"/>
          <ac:spMkLst>
            <pc:docMk/>
            <pc:sldMk cId="4277361566" sldId="421"/>
            <ac:spMk id="19" creationId="{C88D4E33-A76B-42C7-08B0-B6338835F490}"/>
          </ac:spMkLst>
        </pc:spChg>
        <pc:spChg chg="add mod">
          <ac:chgData name="April Sevy" userId="c101e135-f241-478c-8437-c1921c9de6f8" providerId="ADAL" clId="{CBDAECEB-0614-448C-A6AB-20A0AA4C2A2D}" dt="2023-02-25T21:33:36.165" v="34264" actId="14100"/>
          <ac:spMkLst>
            <pc:docMk/>
            <pc:sldMk cId="4277361566" sldId="421"/>
            <ac:spMk id="20" creationId="{7961C720-D05A-A535-A114-398E180A2010}"/>
          </ac:spMkLst>
        </pc:spChg>
        <pc:spChg chg="add mod">
          <ac:chgData name="April Sevy" userId="c101e135-f241-478c-8437-c1921c9de6f8" providerId="ADAL" clId="{CBDAECEB-0614-448C-A6AB-20A0AA4C2A2D}" dt="2023-02-25T21:16:55.963" v="34227" actId="14100"/>
          <ac:spMkLst>
            <pc:docMk/>
            <pc:sldMk cId="4277361566" sldId="421"/>
            <ac:spMk id="23" creationId="{1501E15C-D1BE-4257-3C8E-9FD31729514C}"/>
          </ac:spMkLst>
        </pc:spChg>
        <pc:spChg chg="add mod">
          <ac:chgData name="April Sevy" userId="c101e135-f241-478c-8437-c1921c9de6f8" providerId="ADAL" clId="{CBDAECEB-0614-448C-A6AB-20A0AA4C2A2D}" dt="2023-02-25T21:17:13.568" v="34231" actId="1035"/>
          <ac:spMkLst>
            <pc:docMk/>
            <pc:sldMk cId="4277361566" sldId="421"/>
            <ac:spMk id="31" creationId="{91BF2FDE-6F13-3543-C643-689232A9ECD9}"/>
          </ac:spMkLst>
        </pc:spChg>
        <pc:picChg chg="add mod">
          <ac:chgData name="April Sevy" userId="c101e135-f241-478c-8437-c1921c9de6f8" providerId="ADAL" clId="{CBDAECEB-0614-448C-A6AB-20A0AA4C2A2D}" dt="2023-02-25T20:31:58.143" v="34031"/>
          <ac:picMkLst>
            <pc:docMk/>
            <pc:sldMk cId="4277361566" sldId="421"/>
            <ac:picMk id="12" creationId="{19F66179-7CAB-4F0F-44A1-E05C5205C94F}"/>
          </ac:picMkLst>
        </pc:picChg>
      </pc:sldChg>
      <pc:sldChg chg="addSp modSp modNotesTx">
        <pc:chgData name="April Sevy" userId="c101e135-f241-478c-8437-c1921c9de6f8" providerId="ADAL" clId="{CBDAECEB-0614-448C-A6AB-20A0AA4C2A2D}" dt="2023-02-25T20:33:08.598" v="34032"/>
        <pc:sldMkLst>
          <pc:docMk/>
          <pc:sldMk cId="4146135757" sldId="422"/>
        </pc:sldMkLst>
        <pc:picChg chg="add mod">
          <ac:chgData name="April Sevy" userId="c101e135-f241-478c-8437-c1921c9de6f8" providerId="ADAL" clId="{CBDAECEB-0614-448C-A6AB-20A0AA4C2A2D}" dt="2023-02-25T20:33:08.598" v="34032"/>
          <ac:picMkLst>
            <pc:docMk/>
            <pc:sldMk cId="4146135757" sldId="422"/>
            <ac:picMk id="3" creationId="{6961A984-D486-5E41-7DFF-3120D1FBDEEF}"/>
          </ac:picMkLst>
        </pc:picChg>
      </pc:sldChg>
      <pc:sldChg chg="addSp delSp modSp mod modTransition modAnim modNotesTx">
        <pc:chgData name="April Sevy" userId="c101e135-f241-478c-8437-c1921c9de6f8" providerId="ADAL" clId="{CBDAECEB-0614-448C-A6AB-20A0AA4C2A2D}" dt="2023-02-25T21:57:23.716" v="34360"/>
        <pc:sldMkLst>
          <pc:docMk/>
          <pc:sldMk cId="1420597103" sldId="423"/>
        </pc:sldMkLst>
        <pc:spChg chg="add mod">
          <ac:chgData name="April Sevy" userId="c101e135-f241-478c-8437-c1921c9de6f8" providerId="ADAL" clId="{CBDAECEB-0614-448C-A6AB-20A0AA4C2A2D}" dt="2023-02-22T04:10:41.446" v="13930" actId="208"/>
          <ac:spMkLst>
            <pc:docMk/>
            <pc:sldMk cId="1420597103" sldId="423"/>
            <ac:spMk id="4" creationId="{2C2480BD-5810-C91B-31D3-CD5385136317}"/>
          </ac:spMkLst>
        </pc:spChg>
        <pc:spChg chg="add mod">
          <ac:chgData name="April Sevy" userId="c101e135-f241-478c-8437-c1921c9de6f8" providerId="ADAL" clId="{CBDAECEB-0614-448C-A6AB-20A0AA4C2A2D}" dt="2023-02-22T04:10:55.262" v="13933" actId="14100"/>
          <ac:spMkLst>
            <pc:docMk/>
            <pc:sldMk cId="1420597103" sldId="423"/>
            <ac:spMk id="5" creationId="{38DC9C0F-DF2D-2D26-A472-2D81BDA90F5C}"/>
          </ac:spMkLst>
        </pc:spChg>
        <pc:spChg chg="add mod">
          <ac:chgData name="April Sevy" userId="c101e135-f241-478c-8437-c1921c9de6f8" providerId="ADAL" clId="{CBDAECEB-0614-448C-A6AB-20A0AA4C2A2D}" dt="2023-02-22T04:11:04.678" v="13936" actId="14100"/>
          <ac:spMkLst>
            <pc:docMk/>
            <pc:sldMk cId="1420597103" sldId="423"/>
            <ac:spMk id="6" creationId="{5EBCAD34-13DD-6171-9ACD-EDF47D77A3AA}"/>
          </ac:spMkLst>
        </pc:spChg>
        <pc:spChg chg="add mod">
          <ac:chgData name="April Sevy" userId="c101e135-f241-478c-8437-c1921c9de6f8" providerId="ADAL" clId="{CBDAECEB-0614-448C-A6AB-20A0AA4C2A2D}" dt="2023-02-22T04:11:24.380" v="13940" actId="14100"/>
          <ac:spMkLst>
            <pc:docMk/>
            <pc:sldMk cId="1420597103" sldId="423"/>
            <ac:spMk id="7" creationId="{078ED40E-7320-10E5-C342-36A08043EB69}"/>
          </ac:spMkLst>
        </pc:spChg>
        <pc:spChg chg="add mod">
          <ac:chgData name="April Sevy" userId="c101e135-f241-478c-8437-c1921c9de6f8" providerId="ADAL" clId="{CBDAECEB-0614-448C-A6AB-20A0AA4C2A2D}" dt="2023-02-22T04:11:55.131" v="13957" actId="14100"/>
          <ac:spMkLst>
            <pc:docMk/>
            <pc:sldMk cId="1420597103" sldId="423"/>
            <ac:spMk id="8" creationId="{C7D45C55-185E-34A0-FCD5-00CE1D085FA4}"/>
          </ac:spMkLst>
        </pc:spChg>
        <pc:spChg chg="add mod">
          <ac:chgData name="April Sevy" userId="c101e135-f241-478c-8437-c1921c9de6f8" providerId="ADAL" clId="{CBDAECEB-0614-448C-A6AB-20A0AA4C2A2D}" dt="2023-02-25T21:46:19.796" v="34311" actId="14100"/>
          <ac:spMkLst>
            <pc:docMk/>
            <pc:sldMk cId="1420597103" sldId="423"/>
            <ac:spMk id="9" creationId="{4F018305-DF14-EBC2-4F3A-BADB7B9304A6}"/>
          </ac:spMkLst>
        </pc:spChg>
        <pc:spChg chg="add mod">
          <ac:chgData name="April Sevy" userId="c101e135-f241-478c-8437-c1921c9de6f8" providerId="ADAL" clId="{CBDAECEB-0614-448C-A6AB-20A0AA4C2A2D}" dt="2023-02-25T21:46:54.682" v="34317" actId="14100"/>
          <ac:spMkLst>
            <pc:docMk/>
            <pc:sldMk cId="1420597103" sldId="423"/>
            <ac:spMk id="12" creationId="{231BEC91-5407-A99F-3EC0-5E021BBA968A}"/>
          </ac:spMkLst>
        </pc:spChg>
        <pc:picChg chg="add del mod">
          <ac:chgData name="April Sevy" userId="c101e135-f241-478c-8437-c1921c9de6f8" providerId="ADAL" clId="{CBDAECEB-0614-448C-A6AB-20A0AA4C2A2D}" dt="2023-02-25T19:05:53.897" v="33736"/>
          <ac:picMkLst>
            <pc:docMk/>
            <pc:sldMk cId="1420597103" sldId="423"/>
            <ac:picMk id="10" creationId="{FC0429E0-7670-94D8-5AAF-572ED4396BBB}"/>
          </ac:picMkLst>
        </pc:picChg>
        <pc:picChg chg="add mod">
          <ac:chgData name="April Sevy" userId="c101e135-f241-478c-8437-c1921c9de6f8" providerId="ADAL" clId="{CBDAECEB-0614-448C-A6AB-20A0AA4C2A2D}" dt="2023-02-25T19:06:35.477" v="33737"/>
          <ac:picMkLst>
            <pc:docMk/>
            <pc:sldMk cId="1420597103" sldId="423"/>
            <ac:picMk id="11" creationId="{7FEA2DB2-A7EB-4D52-2021-7D927C85F7CF}"/>
          </ac:picMkLst>
        </pc:picChg>
      </pc:sldChg>
      <pc:sldChg chg="addSp modSp add">
        <pc:chgData name="April Sevy" userId="c101e135-f241-478c-8437-c1921c9de6f8" providerId="ADAL" clId="{CBDAECEB-0614-448C-A6AB-20A0AA4C2A2D}" dt="2023-02-25T20:46:59.585" v="34126"/>
        <pc:sldMkLst>
          <pc:docMk/>
          <pc:sldMk cId="354615043" sldId="424"/>
        </pc:sldMkLst>
        <pc:picChg chg="add mod">
          <ac:chgData name="April Sevy" userId="c101e135-f241-478c-8437-c1921c9de6f8" providerId="ADAL" clId="{CBDAECEB-0614-448C-A6AB-20A0AA4C2A2D}" dt="2023-02-25T20:46:59.585" v="34126"/>
          <ac:picMkLst>
            <pc:docMk/>
            <pc:sldMk cId="354615043" sldId="424"/>
            <ac:picMk id="2" creationId="{BD41D3F2-0B4F-9E4C-3AD0-DB158E619C43}"/>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5.jpeg"/><Relationship Id="rId7" Type="http://schemas.microsoft.com/office/2007/relationships/hdphoto" Target="../media/hdphoto7.wdp"/><Relationship Id="rId2" Type="http://schemas.openxmlformats.org/officeDocument/2006/relationships/image" Target="../media/image84.jpeg"/><Relationship Id="rId1" Type="http://schemas.openxmlformats.org/officeDocument/2006/relationships/image" Target="../media/image83.jpeg"/><Relationship Id="rId6" Type="http://schemas.openxmlformats.org/officeDocument/2006/relationships/image" Target="../media/image87.jpeg"/><Relationship Id="rId5" Type="http://schemas.microsoft.com/office/2007/relationships/hdphoto" Target="../media/hdphoto6.wdp"/><Relationship Id="rId4" Type="http://schemas.openxmlformats.org/officeDocument/2006/relationships/image" Target="../media/image86.jpeg"/></Relationships>
</file>

<file path=ppt/diagrams/_rels/data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image" Target="../media/image89.png"/></Relationships>
</file>

<file path=ppt/diagrams/_rels/data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image" Target="../media/image118.jpeg"/><Relationship Id="rId4" Type="http://schemas.openxmlformats.org/officeDocument/2006/relationships/image" Target="../media/image121.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5.jpeg"/><Relationship Id="rId7" Type="http://schemas.microsoft.com/office/2007/relationships/hdphoto" Target="../media/hdphoto7.wdp"/><Relationship Id="rId2" Type="http://schemas.openxmlformats.org/officeDocument/2006/relationships/image" Target="../media/image84.jpeg"/><Relationship Id="rId1" Type="http://schemas.openxmlformats.org/officeDocument/2006/relationships/image" Target="../media/image83.jpeg"/><Relationship Id="rId6" Type="http://schemas.openxmlformats.org/officeDocument/2006/relationships/image" Target="../media/image87.jpeg"/><Relationship Id="rId5" Type="http://schemas.microsoft.com/office/2007/relationships/hdphoto" Target="../media/hdphoto6.wdp"/><Relationship Id="rId4" Type="http://schemas.openxmlformats.org/officeDocument/2006/relationships/image" Target="../media/image86.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image" Target="../media/image8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image" Target="../media/image118.jpeg"/><Relationship Id="rId4" Type="http://schemas.openxmlformats.org/officeDocument/2006/relationships/image" Target="../media/image121.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BFABCF-0BDB-47D7-81B2-FE51E1BBEBAB}" type="doc">
      <dgm:prSet loTypeId="urn:microsoft.com/office/officeart/2005/8/layout/vList3" loCatId="list" qsTypeId="urn:microsoft.com/office/officeart/2005/8/quickstyle/simple1" qsCatId="simple" csTypeId="urn:microsoft.com/office/officeart/2005/8/colors/accent2_2" csCatId="accent2" phldr="1"/>
      <dgm:spPr/>
    </dgm:pt>
    <dgm:pt modelId="{9DC651B7-BADC-485A-B153-1F6CDD4055B2}">
      <dgm:prSet phldrT="[Text]"/>
      <dgm:spPr>
        <a:ln w="19050">
          <a:solidFill>
            <a:schemeClr val="tx1"/>
          </a:solidFill>
        </a:ln>
      </dgm:spPr>
      <dgm:t>
        <a:bodyPr/>
        <a:lstStyle/>
        <a:p>
          <a:r>
            <a:rPr lang="en-US"/>
            <a:t>3’ x 3’ kick net</a:t>
          </a:r>
        </a:p>
      </dgm:t>
    </dgm:pt>
    <dgm:pt modelId="{4665DA5A-9B31-409A-8AB5-17365599CA81}" type="parTrans" cxnId="{F10022B3-2456-43E8-8D51-C5F1BDE1EAF5}">
      <dgm:prSet/>
      <dgm:spPr/>
      <dgm:t>
        <a:bodyPr/>
        <a:lstStyle/>
        <a:p>
          <a:endParaRPr lang="en-US"/>
        </a:p>
      </dgm:t>
    </dgm:pt>
    <dgm:pt modelId="{A9F8E512-72DF-41BE-901A-255DDBD016D7}" type="sibTrans" cxnId="{F10022B3-2456-43E8-8D51-C5F1BDE1EAF5}">
      <dgm:prSet/>
      <dgm:spPr/>
      <dgm:t>
        <a:bodyPr/>
        <a:lstStyle/>
        <a:p>
          <a:endParaRPr lang="en-US"/>
        </a:p>
      </dgm:t>
    </dgm:pt>
    <dgm:pt modelId="{C76D5B27-7F86-484B-8172-30E1AF61D7FF}">
      <dgm:prSet phldrT="[Text]"/>
      <dgm:spPr>
        <a:ln w="19050">
          <a:solidFill>
            <a:schemeClr val="tx1"/>
          </a:solidFill>
        </a:ln>
      </dgm:spPr>
      <dgm:t>
        <a:bodyPr/>
        <a:lstStyle/>
        <a:p>
          <a:r>
            <a:rPr lang="en-US"/>
            <a:t>Sorting pan/tray*</a:t>
          </a:r>
        </a:p>
      </dgm:t>
    </dgm:pt>
    <dgm:pt modelId="{514C9A81-F6B9-4212-BFCD-D77428AC974B}" type="parTrans" cxnId="{0ABF53F9-FFB0-4D43-A461-56CE7812810C}">
      <dgm:prSet/>
      <dgm:spPr/>
      <dgm:t>
        <a:bodyPr/>
        <a:lstStyle/>
        <a:p>
          <a:endParaRPr lang="en-US"/>
        </a:p>
      </dgm:t>
    </dgm:pt>
    <dgm:pt modelId="{DBD80A2A-A058-4248-A428-B4BB5FF2E991}" type="sibTrans" cxnId="{0ABF53F9-FFB0-4D43-A461-56CE7812810C}">
      <dgm:prSet/>
      <dgm:spPr/>
      <dgm:t>
        <a:bodyPr/>
        <a:lstStyle/>
        <a:p>
          <a:endParaRPr lang="en-US"/>
        </a:p>
      </dgm:t>
    </dgm:pt>
    <dgm:pt modelId="{379E759B-AEBA-453E-9E3D-FBE00B1DF162}">
      <dgm:prSet phldrT="[Text]"/>
      <dgm:spPr>
        <a:ln w="19050">
          <a:solidFill>
            <a:schemeClr val="tx1"/>
          </a:solidFill>
        </a:ln>
      </dgm:spPr>
      <dgm:t>
        <a:bodyPr/>
        <a:lstStyle/>
        <a:p>
          <a:r>
            <a:rPr lang="en-US"/>
            <a:t>Squirt bottle*</a:t>
          </a:r>
        </a:p>
      </dgm:t>
    </dgm:pt>
    <dgm:pt modelId="{7FEABF47-5A48-4BF1-BC79-09DA661A578A}" type="parTrans" cxnId="{9FCE1428-C96B-422F-B0A9-3233C838A2F2}">
      <dgm:prSet/>
      <dgm:spPr/>
      <dgm:t>
        <a:bodyPr/>
        <a:lstStyle/>
        <a:p>
          <a:endParaRPr lang="en-US"/>
        </a:p>
      </dgm:t>
    </dgm:pt>
    <dgm:pt modelId="{620EC413-9AF3-4D8B-9BA8-2E2F839AAA48}" type="sibTrans" cxnId="{9FCE1428-C96B-422F-B0A9-3233C838A2F2}">
      <dgm:prSet/>
      <dgm:spPr/>
      <dgm:t>
        <a:bodyPr/>
        <a:lstStyle/>
        <a:p>
          <a:endParaRPr lang="en-US"/>
        </a:p>
      </dgm:t>
    </dgm:pt>
    <dgm:pt modelId="{D927F7CC-DEA4-4EC6-9208-B3EEBD3BF28F}">
      <dgm:prSet phldrT="[Text]"/>
      <dgm:spPr>
        <a:ln w="19050">
          <a:solidFill>
            <a:schemeClr val="tx1"/>
          </a:solidFill>
        </a:ln>
      </dgm:spPr>
      <dgm:t>
        <a:bodyPr/>
        <a:lstStyle/>
        <a:p>
          <a:r>
            <a:rPr lang="en-US"/>
            <a:t>Forceps</a:t>
          </a:r>
        </a:p>
      </dgm:t>
    </dgm:pt>
    <dgm:pt modelId="{D6E0EF74-757D-4C7E-B787-BD27851DB130}" type="parTrans" cxnId="{7C6FAA5C-9D2D-4FB5-BCCE-B644E32BEF02}">
      <dgm:prSet/>
      <dgm:spPr/>
      <dgm:t>
        <a:bodyPr/>
        <a:lstStyle/>
        <a:p>
          <a:endParaRPr lang="en-US"/>
        </a:p>
      </dgm:t>
    </dgm:pt>
    <dgm:pt modelId="{060D77D4-355A-44E2-AAA8-F232609C787D}" type="sibTrans" cxnId="{7C6FAA5C-9D2D-4FB5-BCCE-B644E32BEF02}">
      <dgm:prSet/>
      <dgm:spPr/>
      <dgm:t>
        <a:bodyPr/>
        <a:lstStyle/>
        <a:p>
          <a:endParaRPr lang="en-US"/>
        </a:p>
      </dgm:t>
    </dgm:pt>
    <dgm:pt modelId="{CDFC9091-6D87-451D-9807-220A6945A92C}">
      <dgm:prSet phldrT="[Text]"/>
      <dgm:spPr>
        <a:ln w="19050">
          <a:solidFill>
            <a:schemeClr val="tx1"/>
          </a:solidFill>
        </a:ln>
      </dgm:spPr>
      <dgm:t>
        <a:bodyPr/>
        <a:lstStyle/>
        <a:p>
          <a:r>
            <a:rPr lang="en-US"/>
            <a:t>Magnifying lens</a:t>
          </a:r>
        </a:p>
      </dgm:t>
    </dgm:pt>
    <dgm:pt modelId="{4AD14E11-C13A-4B2B-BAFA-8A1652614CED}" type="parTrans" cxnId="{A275E93E-12AF-4B1B-A271-F009254462D1}">
      <dgm:prSet/>
      <dgm:spPr/>
      <dgm:t>
        <a:bodyPr/>
        <a:lstStyle/>
        <a:p>
          <a:endParaRPr lang="en-US"/>
        </a:p>
      </dgm:t>
    </dgm:pt>
    <dgm:pt modelId="{C67DC8D3-4C83-4422-9CFD-E52D8C4EC3CF}" type="sibTrans" cxnId="{A275E93E-12AF-4B1B-A271-F009254462D1}">
      <dgm:prSet/>
      <dgm:spPr/>
      <dgm:t>
        <a:bodyPr/>
        <a:lstStyle/>
        <a:p>
          <a:endParaRPr lang="en-US"/>
        </a:p>
      </dgm:t>
    </dgm:pt>
    <dgm:pt modelId="{661FA780-AF33-416F-A7C7-9AE959DEDC9C}">
      <dgm:prSet phldrT="[Text]"/>
      <dgm:spPr>
        <a:ln w="19050">
          <a:solidFill>
            <a:schemeClr val="tx1"/>
          </a:solidFill>
        </a:ln>
      </dgm:spPr>
      <dgm:t>
        <a:bodyPr/>
        <a:lstStyle/>
        <a:p>
          <a:r>
            <a:rPr lang="en-US"/>
            <a:t>D-net (select habitats only)</a:t>
          </a:r>
        </a:p>
      </dgm:t>
    </dgm:pt>
    <dgm:pt modelId="{4A069B5E-E19D-4744-9548-7908A259FCC5}" type="parTrans" cxnId="{DD787B65-D139-4A16-86D5-F1A4E87BA19C}">
      <dgm:prSet/>
      <dgm:spPr/>
      <dgm:t>
        <a:bodyPr/>
        <a:lstStyle/>
        <a:p>
          <a:endParaRPr lang="en-US"/>
        </a:p>
      </dgm:t>
    </dgm:pt>
    <dgm:pt modelId="{7C6632B1-0801-4CBA-8BEB-B7C3F8A83928}" type="sibTrans" cxnId="{DD787B65-D139-4A16-86D5-F1A4E87BA19C}">
      <dgm:prSet/>
      <dgm:spPr/>
      <dgm:t>
        <a:bodyPr/>
        <a:lstStyle/>
        <a:p>
          <a:endParaRPr lang="en-US"/>
        </a:p>
      </dgm:t>
    </dgm:pt>
    <dgm:pt modelId="{00B59C99-71B4-4337-A6D7-7ADE7F213514}" type="pres">
      <dgm:prSet presAssocID="{47BFABCF-0BDB-47D7-81B2-FE51E1BBEBAB}" presName="linearFlow" presStyleCnt="0">
        <dgm:presLayoutVars>
          <dgm:dir/>
          <dgm:resizeHandles val="exact"/>
        </dgm:presLayoutVars>
      </dgm:prSet>
      <dgm:spPr/>
    </dgm:pt>
    <dgm:pt modelId="{270B0F22-CA87-4A28-A16E-01A3F6DB575E}" type="pres">
      <dgm:prSet presAssocID="{9DC651B7-BADC-485A-B153-1F6CDD4055B2}" presName="composite" presStyleCnt="0"/>
      <dgm:spPr/>
    </dgm:pt>
    <dgm:pt modelId="{FD2C747D-CC42-4BB1-9D96-C459A85D81FB}" type="pres">
      <dgm:prSet presAssocID="{9DC651B7-BADC-485A-B153-1F6CDD4055B2}" presName="imgShp" presStyleLbl="fgImgPlace1"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0363B2FA-2F3B-4DB4-8DE7-170C6F140E44}" type="pres">
      <dgm:prSet presAssocID="{9DC651B7-BADC-485A-B153-1F6CDD4055B2}" presName="txShp" presStyleLbl="node1" presStyleIdx="0" presStyleCnt="6">
        <dgm:presLayoutVars>
          <dgm:bulletEnabled val="1"/>
        </dgm:presLayoutVars>
      </dgm:prSet>
      <dgm:spPr/>
    </dgm:pt>
    <dgm:pt modelId="{C4CD471D-C9A1-4378-BC4E-737C544466B5}" type="pres">
      <dgm:prSet presAssocID="{A9F8E512-72DF-41BE-901A-255DDBD016D7}" presName="spacing" presStyleCnt="0"/>
      <dgm:spPr/>
    </dgm:pt>
    <dgm:pt modelId="{0EBFB47F-4D65-4CB8-A46F-9F84F0CE9345}" type="pres">
      <dgm:prSet presAssocID="{D927F7CC-DEA4-4EC6-9208-B3EEBD3BF28F}" presName="composite" presStyleCnt="0"/>
      <dgm:spPr/>
    </dgm:pt>
    <dgm:pt modelId="{6067506B-EED3-482B-9E99-64FB6625BB28}" type="pres">
      <dgm:prSet presAssocID="{D927F7CC-DEA4-4EC6-9208-B3EEBD3BF28F}" presName="imgShp"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dgm:spPr>
    </dgm:pt>
    <dgm:pt modelId="{5C564CC0-9174-446D-8151-B060ADFF113F}" type="pres">
      <dgm:prSet presAssocID="{D927F7CC-DEA4-4EC6-9208-B3EEBD3BF28F}" presName="txShp" presStyleLbl="node1" presStyleIdx="1" presStyleCnt="6">
        <dgm:presLayoutVars>
          <dgm:bulletEnabled val="1"/>
        </dgm:presLayoutVars>
      </dgm:prSet>
      <dgm:spPr/>
    </dgm:pt>
    <dgm:pt modelId="{7CC57CDF-1966-4860-B029-23FFA1C5C10C}" type="pres">
      <dgm:prSet presAssocID="{060D77D4-355A-44E2-AAA8-F232609C787D}" presName="spacing" presStyleCnt="0"/>
      <dgm:spPr/>
    </dgm:pt>
    <dgm:pt modelId="{6D3761B7-9D35-4A46-ACE3-1E869EF9A65A}" type="pres">
      <dgm:prSet presAssocID="{CDFC9091-6D87-451D-9807-220A6945A92C}" presName="composite" presStyleCnt="0"/>
      <dgm:spPr/>
    </dgm:pt>
    <dgm:pt modelId="{A00E121B-86A2-4D04-AF2A-C398C19839A5}" type="pres">
      <dgm:prSet presAssocID="{CDFC9091-6D87-451D-9807-220A6945A92C}" presName="imgShp"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34000" r="-34000"/>
          </a:stretch>
        </a:blipFill>
      </dgm:spPr>
    </dgm:pt>
    <dgm:pt modelId="{D0860678-8ADD-4D68-B061-BD5C4AE6D742}" type="pres">
      <dgm:prSet presAssocID="{CDFC9091-6D87-451D-9807-220A6945A92C}" presName="txShp" presStyleLbl="node1" presStyleIdx="2" presStyleCnt="6">
        <dgm:presLayoutVars>
          <dgm:bulletEnabled val="1"/>
        </dgm:presLayoutVars>
      </dgm:prSet>
      <dgm:spPr/>
    </dgm:pt>
    <dgm:pt modelId="{56296C23-8D13-41C0-95E1-A8432FCEABFA}" type="pres">
      <dgm:prSet presAssocID="{C67DC8D3-4C83-4422-9CFD-E52D8C4EC3CF}" presName="spacing" presStyleCnt="0"/>
      <dgm:spPr/>
    </dgm:pt>
    <dgm:pt modelId="{F161D41B-74AD-4E23-BD9C-BBF6C062BBD1}" type="pres">
      <dgm:prSet presAssocID="{C76D5B27-7F86-484B-8172-30E1AF61D7FF}" presName="composite" presStyleCnt="0"/>
      <dgm:spPr/>
    </dgm:pt>
    <dgm:pt modelId="{8BA16DC9-8148-4C3A-9F92-085DCEC1B23F}" type="pres">
      <dgm:prSet presAssocID="{C76D5B27-7F86-484B-8172-30E1AF61D7FF}" presName="imgShp" presStyleLbl="fgImgPlace1" presStyleIdx="3" presStyleCnt="6"/>
      <dgm:spPr>
        <a:blipFill>
          <a:blip xmlns:r="http://schemas.openxmlformats.org/officeDocument/2006/relationships"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l="-17000" r="-17000"/>
          </a:stretch>
        </a:blipFill>
      </dgm:spPr>
    </dgm:pt>
    <dgm:pt modelId="{0067BFBB-6AE9-453F-860B-C7053F011FEB}" type="pres">
      <dgm:prSet presAssocID="{C76D5B27-7F86-484B-8172-30E1AF61D7FF}" presName="txShp" presStyleLbl="node1" presStyleIdx="3" presStyleCnt="6">
        <dgm:presLayoutVars>
          <dgm:bulletEnabled val="1"/>
        </dgm:presLayoutVars>
      </dgm:prSet>
      <dgm:spPr/>
    </dgm:pt>
    <dgm:pt modelId="{9BF1E08B-B3A8-4039-8F50-BBEC021ADAB4}" type="pres">
      <dgm:prSet presAssocID="{DBD80A2A-A058-4248-A428-B4BB5FF2E991}" presName="spacing" presStyleCnt="0"/>
      <dgm:spPr/>
    </dgm:pt>
    <dgm:pt modelId="{83143CC4-EBCE-45DE-A4D0-001FDA6DA5B4}" type="pres">
      <dgm:prSet presAssocID="{379E759B-AEBA-453E-9E3D-FBE00B1DF162}" presName="composite" presStyleCnt="0"/>
      <dgm:spPr/>
    </dgm:pt>
    <dgm:pt modelId="{A01B0B3E-BC0A-4DFA-B9F2-B6DADB54BE9A}" type="pres">
      <dgm:prSet presAssocID="{379E759B-AEBA-453E-9E3D-FBE00B1DF162}" presName="imgShp" presStyleLbl="fgImgPlace1" presStyleIdx="4" presStyleCnt="6"/>
      <dgm:spPr>
        <a:blipFill>
          <a:blip xmlns:r="http://schemas.openxmlformats.org/officeDocument/2006/relationships"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t="-3000" b="-3000"/>
          </a:stretch>
        </a:blipFill>
      </dgm:spPr>
    </dgm:pt>
    <dgm:pt modelId="{13C5DA6C-4A4B-48D7-8C4A-9D603412B92F}" type="pres">
      <dgm:prSet presAssocID="{379E759B-AEBA-453E-9E3D-FBE00B1DF162}" presName="txShp" presStyleLbl="node1" presStyleIdx="4" presStyleCnt="6">
        <dgm:presLayoutVars>
          <dgm:bulletEnabled val="1"/>
        </dgm:presLayoutVars>
      </dgm:prSet>
      <dgm:spPr/>
    </dgm:pt>
    <dgm:pt modelId="{59B28184-8B35-4B58-A64E-CB4AC0ADF247}" type="pres">
      <dgm:prSet presAssocID="{620EC413-9AF3-4D8B-9BA8-2E2F839AAA48}" presName="spacing" presStyleCnt="0"/>
      <dgm:spPr/>
    </dgm:pt>
    <dgm:pt modelId="{C04B6B91-F737-4748-BEDE-01F0F5441475}" type="pres">
      <dgm:prSet presAssocID="{661FA780-AF33-416F-A7C7-9AE959DEDC9C}" presName="composite" presStyleCnt="0"/>
      <dgm:spPr/>
    </dgm:pt>
    <dgm:pt modelId="{13FE7EBD-ACB8-4ACC-B085-13264F5E30FD}" type="pres">
      <dgm:prSet presAssocID="{661FA780-AF33-416F-A7C7-9AE959DEDC9C}" presName="imgShp" presStyleLbl="fgImgPlace1" presStyleIdx="5" presStyleCnt="6"/>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7000" r="-7000"/>
          </a:stretch>
        </a:blipFill>
      </dgm:spPr>
    </dgm:pt>
    <dgm:pt modelId="{9E1AAA61-03B2-4DCD-9FB6-D3A069575D78}" type="pres">
      <dgm:prSet presAssocID="{661FA780-AF33-416F-A7C7-9AE959DEDC9C}" presName="txShp" presStyleLbl="node1" presStyleIdx="5" presStyleCnt="6">
        <dgm:presLayoutVars>
          <dgm:bulletEnabled val="1"/>
        </dgm:presLayoutVars>
      </dgm:prSet>
      <dgm:spPr/>
    </dgm:pt>
  </dgm:ptLst>
  <dgm:cxnLst>
    <dgm:cxn modelId="{77CF2A20-241D-49D9-B8DB-D3317ECA8462}" type="presOf" srcId="{47BFABCF-0BDB-47D7-81B2-FE51E1BBEBAB}" destId="{00B59C99-71B4-4337-A6D7-7ADE7F213514}" srcOrd="0" destOrd="0" presId="urn:microsoft.com/office/officeart/2005/8/layout/vList3"/>
    <dgm:cxn modelId="{9FCE1428-C96B-422F-B0A9-3233C838A2F2}" srcId="{47BFABCF-0BDB-47D7-81B2-FE51E1BBEBAB}" destId="{379E759B-AEBA-453E-9E3D-FBE00B1DF162}" srcOrd="4" destOrd="0" parTransId="{7FEABF47-5A48-4BF1-BC79-09DA661A578A}" sibTransId="{620EC413-9AF3-4D8B-9BA8-2E2F839AAA48}"/>
    <dgm:cxn modelId="{E453C82E-1B11-47CE-828F-C3D8775CA2EF}" type="presOf" srcId="{379E759B-AEBA-453E-9E3D-FBE00B1DF162}" destId="{13C5DA6C-4A4B-48D7-8C4A-9D603412B92F}" srcOrd="0" destOrd="0" presId="urn:microsoft.com/office/officeart/2005/8/layout/vList3"/>
    <dgm:cxn modelId="{49EDF931-FA27-4601-8347-2FE75EE74BC4}" type="presOf" srcId="{661FA780-AF33-416F-A7C7-9AE959DEDC9C}" destId="{9E1AAA61-03B2-4DCD-9FB6-D3A069575D78}" srcOrd="0" destOrd="0" presId="urn:microsoft.com/office/officeart/2005/8/layout/vList3"/>
    <dgm:cxn modelId="{A275E93E-12AF-4B1B-A271-F009254462D1}" srcId="{47BFABCF-0BDB-47D7-81B2-FE51E1BBEBAB}" destId="{CDFC9091-6D87-451D-9807-220A6945A92C}" srcOrd="2" destOrd="0" parTransId="{4AD14E11-C13A-4B2B-BAFA-8A1652614CED}" sibTransId="{C67DC8D3-4C83-4422-9CFD-E52D8C4EC3CF}"/>
    <dgm:cxn modelId="{7C6FAA5C-9D2D-4FB5-BCCE-B644E32BEF02}" srcId="{47BFABCF-0BDB-47D7-81B2-FE51E1BBEBAB}" destId="{D927F7CC-DEA4-4EC6-9208-B3EEBD3BF28F}" srcOrd="1" destOrd="0" parTransId="{D6E0EF74-757D-4C7E-B787-BD27851DB130}" sibTransId="{060D77D4-355A-44E2-AAA8-F232609C787D}"/>
    <dgm:cxn modelId="{DD787B65-D139-4A16-86D5-F1A4E87BA19C}" srcId="{47BFABCF-0BDB-47D7-81B2-FE51E1BBEBAB}" destId="{661FA780-AF33-416F-A7C7-9AE959DEDC9C}" srcOrd="5" destOrd="0" parTransId="{4A069B5E-E19D-4744-9548-7908A259FCC5}" sibTransId="{7C6632B1-0801-4CBA-8BEB-B7C3F8A83928}"/>
    <dgm:cxn modelId="{5F716C48-E2E6-4640-B2E0-94B188F8E813}" type="presOf" srcId="{CDFC9091-6D87-451D-9807-220A6945A92C}" destId="{D0860678-8ADD-4D68-B061-BD5C4AE6D742}" srcOrd="0" destOrd="0" presId="urn:microsoft.com/office/officeart/2005/8/layout/vList3"/>
    <dgm:cxn modelId="{51DEA073-2941-4EC6-8FBA-E83C5113034D}" type="presOf" srcId="{9DC651B7-BADC-485A-B153-1F6CDD4055B2}" destId="{0363B2FA-2F3B-4DB4-8DE7-170C6F140E44}" srcOrd="0" destOrd="0" presId="urn:microsoft.com/office/officeart/2005/8/layout/vList3"/>
    <dgm:cxn modelId="{3E62799D-2442-4467-9E60-9759AA9A8F5C}" type="presOf" srcId="{D927F7CC-DEA4-4EC6-9208-B3EEBD3BF28F}" destId="{5C564CC0-9174-446D-8151-B060ADFF113F}" srcOrd="0" destOrd="0" presId="urn:microsoft.com/office/officeart/2005/8/layout/vList3"/>
    <dgm:cxn modelId="{F10022B3-2456-43E8-8D51-C5F1BDE1EAF5}" srcId="{47BFABCF-0BDB-47D7-81B2-FE51E1BBEBAB}" destId="{9DC651B7-BADC-485A-B153-1F6CDD4055B2}" srcOrd="0" destOrd="0" parTransId="{4665DA5A-9B31-409A-8AB5-17365599CA81}" sibTransId="{A9F8E512-72DF-41BE-901A-255DDBD016D7}"/>
    <dgm:cxn modelId="{F2D76BCB-A299-4B36-BCDA-88BB5DFCD3D0}" type="presOf" srcId="{C76D5B27-7F86-484B-8172-30E1AF61D7FF}" destId="{0067BFBB-6AE9-453F-860B-C7053F011FEB}" srcOrd="0" destOrd="0" presId="urn:microsoft.com/office/officeart/2005/8/layout/vList3"/>
    <dgm:cxn modelId="{0ABF53F9-FFB0-4D43-A461-56CE7812810C}" srcId="{47BFABCF-0BDB-47D7-81B2-FE51E1BBEBAB}" destId="{C76D5B27-7F86-484B-8172-30E1AF61D7FF}" srcOrd="3" destOrd="0" parTransId="{514C9A81-F6B9-4212-BFCD-D77428AC974B}" sibTransId="{DBD80A2A-A058-4248-A428-B4BB5FF2E991}"/>
    <dgm:cxn modelId="{36DD5248-086B-4447-9655-C810A89F2442}" type="presParOf" srcId="{00B59C99-71B4-4337-A6D7-7ADE7F213514}" destId="{270B0F22-CA87-4A28-A16E-01A3F6DB575E}" srcOrd="0" destOrd="0" presId="urn:microsoft.com/office/officeart/2005/8/layout/vList3"/>
    <dgm:cxn modelId="{C8609D78-81C9-409E-8848-521934686155}" type="presParOf" srcId="{270B0F22-CA87-4A28-A16E-01A3F6DB575E}" destId="{FD2C747D-CC42-4BB1-9D96-C459A85D81FB}" srcOrd="0" destOrd="0" presId="urn:microsoft.com/office/officeart/2005/8/layout/vList3"/>
    <dgm:cxn modelId="{2BE59D35-A00C-4A00-838A-BA510115A51D}" type="presParOf" srcId="{270B0F22-CA87-4A28-A16E-01A3F6DB575E}" destId="{0363B2FA-2F3B-4DB4-8DE7-170C6F140E44}" srcOrd="1" destOrd="0" presId="urn:microsoft.com/office/officeart/2005/8/layout/vList3"/>
    <dgm:cxn modelId="{276591E6-CFDE-43B5-97EC-E6F58E4CB4DF}" type="presParOf" srcId="{00B59C99-71B4-4337-A6D7-7ADE7F213514}" destId="{C4CD471D-C9A1-4378-BC4E-737C544466B5}" srcOrd="1" destOrd="0" presId="urn:microsoft.com/office/officeart/2005/8/layout/vList3"/>
    <dgm:cxn modelId="{2367118D-211A-4A5C-B9EF-5EC69E3B932B}" type="presParOf" srcId="{00B59C99-71B4-4337-A6D7-7ADE7F213514}" destId="{0EBFB47F-4D65-4CB8-A46F-9F84F0CE9345}" srcOrd="2" destOrd="0" presId="urn:microsoft.com/office/officeart/2005/8/layout/vList3"/>
    <dgm:cxn modelId="{722ECEFF-D505-419A-9282-5DB8D453F916}" type="presParOf" srcId="{0EBFB47F-4D65-4CB8-A46F-9F84F0CE9345}" destId="{6067506B-EED3-482B-9E99-64FB6625BB28}" srcOrd="0" destOrd="0" presId="urn:microsoft.com/office/officeart/2005/8/layout/vList3"/>
    <dgm:cxn modelId="{B585B637-D021-4D5A-ABA0-8C1F25A2FC6B}" type="presParOf" srcId="{0EBFB47F-4D65-4CB8-A46F-9F84F0CE9345}" destId="{5C564CC0-9174-446D-8151-B060ADFF113F}" srcOrd="1" destOrd="0" presId="urn:microsoft.com/office/officeart/2005/8/layout/vList3"/>
    <dgm:cxn modelId="{3739E6B2-574D-4E95-8477-09772D526557}" type="presParOf" srcId="{00B59C99-71B4-4337-A6D7-7ADE7F213514}" destId="{7CC57CDF-1966-4860-B029-23FFA1C5C10C}" srcOrd="3" destOrd="0" presId="urn:microsoft.com/office/officeart/2005/8/layout/vList3"/>
    <dgm:cxn modelId="{CAA0C708-4316-4A1D-84D3-A568AF839106}" type="presParOf" srcId="{00B59C99-71B4-4337-A6D7-7ADE7F213514}" destId="{6D3761B7-9D35-4A46-ACE3-1E869EF9A65A}" srcOrd="4" destOrd="0" presId="urn:microsoft.com/office/officeart/2005/8/layout/vList3"/>
    <dgm:cxn modelId="{D5332BF7-0E09-4026-9B7C-57C31771534F}" type="presParOf" srcId="{6D3761B7-9D35-4A46-ACE3-1E869EF9A65A}" destId="{A00E121B-86A2-4D04-AF2A-C398C19839A5}" srcOrd="0" destOrd="0" presId="urn:microsoft.com/office/officeart/2005/8/layout/vList3"/>
    <dgm:cxn modelId="{20D3CCC1-AB45-4DB1-B935-E7EF81D0689E}" type="presParOf" srcId="{6D3761B7-9D35-4A46-ACE3-1E869EF9A65A}" destId="{D0860678-8ADD-4D68-B061-BD5C4AE6D742}" srcOrd="1" destOrd="0" presId="urn:microsoft.com/office/officeart/2005/8/layout/vList3"/>
    <dgm:cxn modelId="{56EEAFB5-26C9-4EBD-ACEF-817A50DD0E86}" type="presParOf" srcId="{00B59C99-71B4-4337-A6D7-7ADE7F213514}" destId="{56296C23-8D13-41C0-95E1-A8432FCEABFA}" srcOrd="5" destOrd="0" presId="urn:microsoft.com/office/officeart/2005/8/layout/vList3"/>
    <dgm:cxn modelId="{C9F64C0A-ADBA-4953-9F1B-58C329211EF8}" type="presParOf" srcId="{00B59C99-71B4-4337-A6D7-7ADE7F213514}" destId="{F161D41B-74AD-4E23-BD9C-BBF6C062BBD1}" srcOrd="6" destOrd="0" presId="urn:microsoft.com/office/officeart/2005/8/layout/vList3"/>
    <dgm:cxn modelId="{C6E586F6-4233-4C43-8AFC-C80DC07BA68C}" type="presParOf" srcId="{F161D41B-74AD-4E23-BD9C-BBF6C062BBD1}" destId="{8BA16DC9-8148-4C3A-9F92-085DCEC1B23F}" srcOrd="0" destOrd="0" presId="urn:microsoft.com/office/officeart/2005/8/layout/vList3"/>
    <dgm:cxn modelId="{EE98CA1E-D833-4CC9-B71B-8C6017776568}" type="presParOf" srcId="{F161D41B-74AD-4E23-BD9C-BBF6C062BBD1}" destId="{0067BFBB-6AE9-453F-860B-C7053F011FEB}" srcOrd="1" destOrd="0" presId="urn:microsoft.com/office/officeart/2005/8/layout/vList3"/>
    <dgm:cxn modelId="{8CE59A86-0AEB-4512-BE9F-3275A51C742C}" type="presParOf" srcId="{00B59C99-71B4-4337-A6D7-7ADE7F213514}" destId="{9BF1E08B-B3A8-4039-8F50-BBEC021ADAB4}" srcOrd="7" destOrd="0" presId="urn:microsoft.com/office/officeart/2005/8/layout/vList3"/>
    <dgm:cxn modelId="{F92E71F5-2625-40C2-9008-FD4C14140140}" type="presParOf" srcId="{00B59C99-71B4-4337-A6D7-7ADE7F213514}" destId="{83143CC4-EBCE-45DE-A4D0-001FDA6DA5B4}" srcOrd="8" destOrd="0" presId="urn:microsoft.com/office/officeart/2005/8/layout/vList3"/>
    <dgm:cxn modelId="{2612E6B3-C686-4D73-B049-A827F2D76346}" type="presParOf" srcId="{83143CC4-EBCE-45DE-A4D0-001FDA6DA5B4}" destId="{A01B0B3E-BC0A-4DFA-B9F2-B6DADB54BE9A}" srcOrd="0" destOrd="0" presId="urn:microsoft.com/office/officeart/2005/8/layout/vList3"/>
    <dgm:cxn modelId="{C64A6725-A8CC-4BBF-BAC4-D24494B4F9E2}" type="presParOf" srcId="{83143CC4-EBCE-45DE-A4D0-001FDA6DA5B4}" destId="{13C5DA6C-4A4B-48D7-8C4A-9D603412B92F}" srcOrd="1" destOrd="0" presId="urn:microsoft.com/office/officeart/2005/8/layout/vList3"/>
    <dgm:cxn modelId="{277E99FE-CAD7-4B6E-B15E-98FC3D3B6085}" type="presParOf" srcId="{00B59C99-71B4-4337-A6D7-7ADE7F213514}" destId="{59B28184-8B35-4B58-A64E-CB4AC0ADF247}" srcOrd="9" destOrd="0" presId="urn:microsoft.com/office/officeart/2005/8/layout/vList3"/>
    <dgm:cxn modelId="{CD5CC53C-B6BA-405B-9059-2053A5FD480B}" type="presParOf" srcId="{00B59C99-71B4-4337-A6D7-7ADE7F213514}" destId="{C04B6B91-F737-4748-BEDE-01F0F5441475}" srcOrd="10" destOrd="0" presId="urn:microsoft.com/office/officeart/2005/8/layout/vList3"/>
    <dgm:cxn modelId="{00C1AF42-1C8F-4DF3-B664-25F2D7BBDFBA}" type="presParOf" srcId="{C04B6B91-F737-4748-BEDE-01F0F5441475}" destId="{13FE7EBD-ACB8-4ACC-B085-13264F5E30FD}" srcOrd="0" destOrd="0" presId="urn:microsoft.com/office/officeart/2005/8/layout/vList3"/>
    <dgm:cxn modelId="{04582FAF-9D4F-43B8-8D3D-3B15C7E4E24B}" type="presParOf" srcId="{C04B6B91-F737-4748-BEDE-01F0F5441475}" destId="{9E1AAA61-03B2-4DCD-9FB6-D3A069575D78}" srcOrd="1" destOrd="0" presId="urn:microsoft.com/office/officeart/2005/8/layout/vList3"/>
  </dgm:cxnLst>
  <dgm:bg/>
  <dgm:whole>
    <a:ln w="0"/>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F63276-C497-4639-82E8-0888B9B99F87}" type="doc">
      <dgm:prSet loTypeId="urn:microsoft.com/office/officeart/2008/layout/TitledPictureBlocks" loCatId="picture" qsTypeId="urn:microsoft.com/office/officeart/2005/8/quickstyle/simple1" qsCatId="simple" csTypeId="urn:microsoft.com/office/officeart/2005/8/colors/accent2_2" csCatId="accent2" phldr="1"/>
      <dgm:spPr/>
    </dgm:pt>
    <dgm:pt modelId="{AD86F53D-7C65-46EF-B10A-DBBDC5D39A02}">
      <dgm:prSet phldrT="[Text]" custT="1"/>
      <dgm:spPr/>
      <dgm:t>
        <a:bodyPr/>
        <a:lstStyle/>
        <a:p>
          <a:r>
            <a:rPr lang="en-US" sz="2600"/>
            <a:t>THREE NET SETS</a:t>
          </a:r>
        </a:p>
      </dgm:t>
    </dgm:pt>
    <dgm:pt modelId="{082AD2CF-E9FB-48E1-8547-06789E25C7AE}" type="parTrans" cxnId="{CB5D674B-1AA1-4883-9EB7-4B79FC3C1775}">
      <dgm:prSet/>
      <dgm:spPr/>
      <dgm:t>
        <a:bodyPr/>
        <a:lstStyle/>
        <a:p>
          <a:endParaRPr lang="en-US"/>
        </a:p>
      </dgm:t>
    </dgm:pt>
    <dgm:pt modelId="{E6406C18-B0BD-44D0-97AC-BC0B0054DAE1}" type="sibTrans" cxnId="{CB5D674B-1AA1-4883-9EB7-4B79FC3C1775}">
      <dgm:prSet/>
      <dgm:spPr/>
      <dgm:t>
        <a:bodyPr/>
        <a:lstStyle/>
        <a:p>
          <a:endParaRPr lang="en-US"/>
        </a:p>
      </dgm:t>
    </dgm:pt>
    <dgm:pt modelId="{806DC4C2-F659-463B-97E2-4F146C7F7680}">
      <dgm:prSet phldrT="[Text]" custT="1"/>
      <dgm:spPr/>
      <dgm:t>
        <a:bodyPr/>
        <a:lstStyle/>
        <a:p>
          <a:r>
            <a:rPr lang="en-US" sz="2600"/>
            <a:t>TWICE</a:t>
          </a:r>
          <a:r>
            <a:rPr lang="en-US" sz="2500"/>
            <a:t> </a:t>
          </a:r>
          <a:r>
            <a:rPr lang="en-US" sz="2600"/>
            <a:t>PER YEAR</a:t>
          </a:r>
        </a:p>
      </dgm:t>
    </dgm:pt>
    <dgm:pt modelId="{A6383A9D-C1E8-4D2C-B69B-FB02EB3FB670}" type="parTrans" cxnId="{ED96A271-8A6A-49C2-9C16-8167C5B5D2C9}">
      <dgm:prSet/>
      <dgm:spPr/>
      <dgm:t>
        <a:bodyPr/>
        <a:lstStyle/>
        <a:p>
          <a:endParaRPr lang="en-US"/>
        </a:p>
      </dgm:t>
    </dgm:pt>
    <dgm:pt modelId="{E2CD7345-FB2F-4978-9AEF-D254DB0CE0EA}" type="sibTrans" cxnId="{ED96A271-8A6A-49C2-9C16-8167C5B5D2C9}">
      <dgm:prSet/>
      <dgm:spPr/>
      <dgm:t>
        <a:bodyPr/>
        <a:lstStyle/>
        <a:p>
          <a:endParaRPr lang="en-US"/>
        </a:p>
      </dgm:t>
    </dgm:pt>
    <dgm:pt modelId="{A59B4792-FE97-48DE-A36A-958520320339}">
      <dgm:prSet custT="1"/>
      <dgm:spPr/>
      <dgm:t>
        <a:bodyPr/>
        <a:lstStyle/>
        <a:p>
          <a:r>
            <a:rPr lang="en-US" sz="1800"/>
            <a:t>Three microhabitats</a:t>
          </a:r>
        </a:p>
      </dgm:t>
    </dgm:pt>
    <dgm:pt modelId="{45E86763-E7D5-459F-B13C-A7A7057612FA}" type="parTrans" cxnId="{9631F0E5-FED2-4E24-B075-9C4FE28348A2}">
      <dgm:prSet/>
      <dgm:spPr/>
      <dgm:t>
        <a:bodyPr/>
        <a:lstStyle/>
        <a:p>
          <a:endParaRPr lang="en-US"/>
        </a:p>
      </dgm:t>
    </dgm:pt>
    <dgm:pt modelId="{11D91545-617F-4983-8C50-327213920266}" type="sibTrans" cxnId="{9631F0E5-FED2-4E24-B075-9C4FE28348A2}">
      <dgm:prSet/>
      <dgm:spPr/>
      <dgm:t>
        <a:bodyPr/>
        <a:lstStyle/>
        <a:p>
          <a:endParaRPr lang="en-US"/>
        </a:p>
      </dgm:t>
    </dgm:pt>
    <dgm:pt modelId="{5F646C74-D84E-4D25-82EA-AFB5260458AE}">
      <dgm:prSet custT="1"/>
      <dgm:spPr/>
      <dgm:t>
        <a:bodyPr/>
        <a:lstStyle/>
        <a:p>
          <a:r>
            <a:rPr lang="en-US" sz="1800"/>
            <a:t>Late winter/early spring</a:t>
          </a:r>
        </a:p>
      </dgm:t>
    </dgm:pt>
    <dgm:pt modelId="{31838623-C2D0-4E53-8323-4904D335F024}" type="parTrans" cxnId="{E91917F3-DA6A-4A47-9EFA-269A3D9B33B2}">
      <dgm:prSet/>
      <dgm:spPr/>
      <dgm:t>
        <a:bodyPr/>
        <a:lstStyle/>
        <a:p>
          <a:endParaRPr lang="en-US"/>
        </a:p>
      </dgm:t>
    </dgm:pt>
    <dgm:pt modelId="{F2C650B5-454F-4516-B5E3-FF41C18F11B8}" type="sibTrans" cxnId="{E91917F3-DA6A-4A47-9EFA-269A3D9B33B2}">
      <dgm:prSet/>
      <dgm:spPr/>
      <dgm:t>
        <a:bodyPr/>
        <a:lstStyle/>
        <a:p>
          <a:endParaRPr lang="en-US"/>
        </a:p>
      </dgm:t>
    </dgm:pt>
    <dgm:pt modelId="{0555B66E-18E5-436E-AAF8-6DA479C7D04C}">
      <dgm:prSet custT="1"/>
      <dgm:spPr/>
      <dgm:t>
        <a:bodyPr/>
        <a:lstStyle/>
        <a:p>
          <a:r>
            <a:rPr lang="en-US" sz="1800"/>
            <a:t>Late summer/early autumn</a:t>
          </a:r>
        </a:p>
      </dgm:t>
    </dgm:pt>
    <dgm:pt modelId="{14952DD9-BC0B-41AB-892A-C7F23B949147}" type="parTrans" cxnId="{2CB487F2-2942-48C8-A14D-36FC7248A176}">
      <dgm:prSet/>
      <dgm:spPr/>
      <dgm:t>
        <a:bodyPr/>
        <a:lstStyle/>
        <a:p>
          <a:endParaRPr lang="en-US"/>
        </a:p>
      </dgm:t>
    </dgm:pt>
    <dgm:pt modelId="{36080D01-DE40-466E-87A1-D4DD7406B46C}" type="sibTrans" cxnId="{2CB487F2-2942-48C8-A14D-36FC7248A176}">
      <dgm:prSet/>
      <dgm:spPr/>
      <dgm:t>
        <a:bodyPr/>
        <a:lstStyle/>
        <a:p>
          <a:endParaRPr lang="en-US"/>
        </a:p>
      </dgm:t>
    </dgm:pt>
    <dgm:pt modelId="{0774DD0D-31A6-47D4-9713-4F655C16264E}" type="pres">
      <dgm:prSet presAssocID="{97F63276-C497-4639-82E8-0888B9B99F87}" presName="rootNode" presStyleCnt="0">
        <dgm:presLayoutVars>
          <dgm:chMax/>
          <dgm:chPref/>
          <dgm:dir/>
          <dgm:animLvl val="lvl"/>
        </dgm:presLayoutVars>
      </dgm:prSet>
      <dgm:spPr/>
    </dgm:pt>
    <dgm:pt modelId="{455FDC6B-F312-4675-84E9-B3B91FE44000}" type="pres">
      <dgm:prSet presAssocID="{AD86F53D-7C65-46EF-B10A-DBBDC5D39A02}" presName="composite" presStyleCnt="0"/>
      <dgm:spPr/>
    </dgm:pt>
    <dgm:pt modelId="{DB46A8B9-3279-4BF2-AA0D-4EB0AD2FB631}" type="pres">
      <dgm:prSet presAssocID="{AD86F53D-7C65-46EF-B10A-DBBDC5D39A02}" presName="ParentText" presStyleLbl="node1" presStyleIdx="0" presStyleCnt="2" custScaleX="159379" custScaleY="237948" custLinFactY="-27646" custLinFactNeighborX="-780" custLinFactNeighborY="-100000">
        <dgm:presLayoutVars>
          <dgm:chMax val="1"/>
          <dgm:chPref val="1"/>
          <dgm:bulletEnabled val="1"/>
        </dgm:presLayoutVars>
      </dgm:prSet>
      <dgm:spPr/>
    </dgm:pt>
    <dgm:pt modelId="{9C95DDB0-4261-4A61-B0B2-D018DE2FA8A5}" type="pres">
      <dgm:prSet presAssocID="{AD86F53D-7C65-46EF-B10A-DBBDC5D39A02}" presName="Image" presStyleLbl="bgImgPlace1" presStyleIdx="0" presStyleCnt="2" custScaleX="157392" custScaleY="179626" custLinFactNeighborX="-635" custLinFactNeighborY="5991"/>
      <dgm:spPr>
        <a:blipFill rotWithShape="1">
          <a:blip xmlns:r="http://schemas.openxmlformats.org/officeDocument/2006/relationships" r:embed="rId1"/>
          <a:stretch>
            <a:fillRect/>
          </a:stretch>
        </a:blipFill>
      </dgm:spPr>
    </dgm:pt>
    <dgm:pt modelId="{9EE4E276-02A5-4AE4-BC28-8C58B98CA694}" type="pres">
      <dgm:prSet presAssocID="{AD86F53D-7C65-46EF-B10A-DBBDC5D39A02}" presName="ChildText" presStyleLbl="fgAcc1" presStyleIdx="0" presStyleCnt="2" custScaleX="170180" custScaleY="116910" custLinFactY="63418" custLinFactNeighborX="-25773" custLinFactNeighborY="100000">
        <dgm:presLayoutVars>
          <dgm:chMax val="0"/>
          <dgm:chPref val="0"/>
          <dgm:bulletEnabled val="1"/>
        </dgm:presLayoutVars>
      </dgm:prSet>
      <dgm:spPr/>
    </dgm:pt>
    <dgm:pt modelId="{D60C8B78-EAD9-42CD-8D09-C63FBE3FECE8}" type="pres">
      <dgm:prSet presAssocID="{E6406C18-B0BD-44D0-97AC-BC0B0054DAE1}" presName="sibTrans" presStyleCnt="0"/>
      <dgm:spPr/>
    </dgm:pt>
    <dgm:pt modelId="{B9E717C5-0136-4746-B98E-D333859A8EDD}" type="pres">
      <dgm:prSet presAssocID="{806DC4C2-F659-463B-97E2-4F146C7F7680}" presName="composite" presStyleCnt="0"/>
      <dgm:spPr/>
    </dgm:pt>
    <dgm:pt modelId="{A4E97BEC-24B3-4AF4-9711-FA586E4AC8FF}" type="pres">
      <dgm:prSet presAssocID="{806DC4C2-F659-463B-97E2-4F146C7F7680}" presName="ParentText" presStyleLbl="node1" presStyleIdx="1" presStyleCnt="2" custScaleX="161338" custScaleY="216067" custLinFactY="-31328" custLinFactNeighborX="-19908" custLinFactNeighborY="-100000">
        <dgm:presLayoutVars>
          <dgm:chMax val="1"/>
          <dgm:chPref val="1"/>
          <dgm:bulletEnabled val="1"/>
        </dgm:presLayoutVars>
      </dgm:prSet>
      <dgm:spPr/>
    </dgm:pt>
    <dgm:pt modelId="{73F013D9-A7F3-4F50-ADC4-BCC5264634B1}" type="pres">
      <dgm:prSet presAssocID="{806DC4C2-F659-463B-97E2-4F146C7F7680}" presName="Image" presStyleLbl="bgImgPlace1" presStyleIdx="1" presStyleCnt="2" custScaleX="160796" custScaleY="173544" custLinFactNeighborX="-19896" custLinFactNeighborY="10385"/>
      <dgm:spPr>
        <a:blipFill rotWithShape="1">
          <a:blip xmlns:r="http://schemas.openxmlformats.org/officeDocument/2006/relationships" r:embed="rId2"/>
          <a:stretch>
            <a:fillRect/>
          </a:stretch>
        </a:blipFill>
      </dgm:spPr>
    </dgm:pt>
    <dgm:pt modelId="{4A3E714D-F5B2-40F8-B476-2892581A122A}" type="pres">
      <dgm:prSet presAssocID="{806DC4C2-F659-463B-97E2-4F146C7F7680}" presName="ChildText" presStyleLbl="fgAcc1" presStyleIdx="1" presStyleCnt="2" custScaleX="193378" custScaleY="169527" custLinFactY="44883" custLinFactNeighborX="-4884" custLinFactNeighborY="100000">
        <dgm:presLayoutVars>
          <dgm:chMax val="0"/>
          <dgm:chPref val="0"/>
          <dgm:bulletEnabled val="1"/>
        </dgm:presLayoutVars>
      </dgm:prSet>
      <dgm:spPr/>
    </dgm:pt>
  </dgm:ptLst>
  <dgm:cxnLst>
    <dgm:cxn modelId="{2D555108-AA5A-4260-B265-300DFE139383}" type="presOf" srcId="{806DC4C2-F659-463B-97E2-4F146C7F7680}" destId="{A4E97BEC-24B3-4AF4-9711-FA586E4AC8FF}" srcOrd="0" destOrd="0" presId="urn:microsoft.com/office/officeart/2008/layout/TitledPictureBlocks"/>
    <dgm:cxn modelId="{82C4E237-E4D7-4AB8-8FD7-ED7708E95678}" type="presOf" srcId="{AD86F53D-7C65-46EF-B10A-DBBDC5D39A02}" destId="{DB46A8B9-3279-4BF2-AA0D-4EB0AD2FB631}" srcOrd="0" destOrd="0" presId="urn:microsoft.com/office/officeart/2008/layout/TitledPictureBlocks"/>
    <dgm:cxn modelId="{8B035A3F-F1CC-4B88-B233-D3D07D44CA6A}" type="presOf" srcId="{0555B66E-18E5-436E-AAF8-6DA479C7D04C}" destId="{4A3E714D-F5B2-40F8-B476-2892581A122A}" srcOrd="0" destOrd="1" presId="urn:microsoft.com/office/officeart/2008/layout/TitledPictureBlocks"/>
    <dgm:cxn modelId="{CB5D674B-1AA1-4883-9EB7-4B79FC3C1775}" srcId="{97F63276-C497-4639-82E8-0888B9B99F87}" destId="{AD86F53D-7C65-46EF-B10A-DBBDC5D39A02}" srcOrd="0" destOrd="0" parTransId="{082AD2CF-E9FB-48E1-8547-06789E25C7AE}" sibTransId="{E6406C18-B0BD-44D0-97AC-BC0B0054DAE1}"/>
    <dgm:cxn modelId="{ED96A271-8A6A-49C2-9C16-8167C5B5D2C9}" srcId="{97F63276-C497-4639-82E8-0888B9B99F87}" destId="{806DC4C2-F659-463B-97E2-4F146C7F7680}" srcOrd="1" destOrd="0" parTransId="{A6383A9D-C1E8-4D2C-B69B-FB02EB3FB670}" sibTransId="{E2CD7345-FB2F-4978-9AEF-D254DB0CE0EA}"/>
    <dgm:cxn modelId="{03D1235A-97D6-490C-BF5D-3CBF1FEDCBF2}" type="presOf" srcId="{A59B4792-FE97-48DE-A36A-958520320339}" destId="{9EE4E276-02A5-4AE4-BC28-8C58B98CA694}" srcOrd="0" destOrd="0" presId="urn:microsoft.com/office/officeart/2008/layout/TitledPictureBlocks"/>
    <dgm:cxn modelId="{A83DA4AC-5B72-4220-ACC9-A775FF06BE54}" type="presOf" srcId="{5F646C74-D84E-4D25-82EA-AFB5260458AE}" destId="{4A3E714D-F5B2-40F8-B476-2892581A122A}" srcOrd="0" destOrd="0" presId="urn:microsoft.com/office/officeart/2008/layout/TitledPictureBlocks"/>
    <dgm:cxn modelId="{EF6F03DE-6813-4384-992A-7BA1EE8E506D}" type="presOf" srcId="{97F63276-C497-4639-82E8-0888B9B99F87}" destId="{0774DD0D-31A6-47D4-9713-4F655C16264E}" srcOrd="0" destOrd="0" presId="urn:microsoft.com/office/officeart/2008/layout/TitledPictureBlocks"/>
    <dgm:cxn modelId="{9631F0E5-FED2-4E24-B075-9C4FE28348A2}" srcId="{AD86F53D-7C65-46EF-B10A-DBBDC5D39A02}" destId="{A59B4792-FE97-48DE-A36A-958520320339}" srcOrd="0" destOrd="0" parTransId="{45E86763-E7D5-459F-B13C-A7A7057612FA}" sibTransId="{11D91545-617F-4983-8C50-327213920266}"/>
    <dgm:cxn modelId="{2CB487F2-2942-48C8-A14D-36FC7248A176}" srcId="{806DC4C2-F659-463B-97E2-4F146C7F7680}" destId="{0555B66E-18E5-436E-AAF8-6DA479C7D04C}" srcOrd="1" destOrd="0" parTransId="{14952DD9-BC0B-41AB-892A-C7F23B949147}" sibTransId="{36080D01-DE40-466E-87A1-D4DD7406B46C}"/>
    <dgm:cxn modelId="{E91917F3-DA6A-4A47-9EFA-269A3D9B33B2}" srcId="{806DC4C2-F659-463B-97E2-4F146C7F7680}" destId="{5F646C74-D84E-4D25-82EA-AFB5260458AE}" srcOrd="0" destOrd="0" parTransId="{31838623-C2D0-4E53-8323-4904D335F024}" sibTransId="{F2C650B5-454F-4516-B5E3-FF41C18F11B8}"/>
    <dgm:cxn modelId="{67607E62-9AF7-4412-A303-0350A9FAEB54}" type="presParOf" srcId="{0774DD0D-31A6-47D4-9713-4F655C16264E}" destId="{455FDC6B-F312-4675-84E9-B3B91FE44000}" srcOrd="0" destOrd="0" presId="urn:microsoft.com/office/officeart/2008/layout/TitledPictureBlocks"/>
    <dgm:cxn modelId="{F9217F86-35F6-4540-A574-51816E516565}" type="presParOf" srcId="{455FDC6B-F312-4675-84E9-B3B91FE44000}" destId="{DB46A8B9-3279-4BF2-AA0D-4EB0AD2FB631}" srcOrd="0" destOrd="0" presId="urn:microsoft.com/office/officeart/2008/layout/TitledPictureBlocks"/>
    <dgm:cxn modelId="{D45647A0-0E57-4838-91D9-9796F843A4FD}" type="presParOf" srcId="{455FDC6B-F312-4675-84E9-B3B91FE44000}" destId="{9C95DDB0-4261-4A61-B0B2-D018DE2FA8A5}" srcOrd="1" destOrd="0" presId="urn:microsoft.com/office/officeart/2008/layout/TitledPictureBlocks"/>
    <dgm:cxn modelId="{E2940BA6-4712-4840-BC2C-7028C5E1FE3B}" type="presParOf" srcId="{455FDC6B-F312-4675-84E9-B3B91FE44000}" destId="{9EE4E276-02A5-4AE4-BC28-8C58B98CA694}" srcOrd="2" destOrd="0" presId="urn:microsoft.com/office/officeart/2008/layout/TitledPictureBlocks"/>
    <dgm:cxn modelId="{50CCA436-362E-488D-8956-0E43846EF4DF}" type="presParOf" srcId="{0774DD0D-31A6-47D4-9713-4F655C16264E}" destId="{D60C8B78-EAD9-42CD-8D09-C63FBE3FECE8}" srcOrd="1" destOrd="0" presId="urn:microsoft.com/office/officeart/2008/layout/TitledPictureBlocks"/>
    <dgm:cxn modelId="{1CA6C55F-6486-44DC-82A3-651962D8EECA}" type="presParOf" srcId="{0774DD0D-31A6-47D4-9713-4F655C16264E}" destId="{B9E717C5-0136-4746-B98E-D333859A8EDD}" srcOrd="2" destOrd="0" presId="urn:microsoft.com/office/officeart/2008/layout/TitledPictureBlocks"/>
    <dgm:cxn modelId="{F732F8B3-5E11-4CD5-A494-DAC7A444089B}" type="presParOf" srcId="{B9E717C5-0136-4746-B98E-D333859A8EDD}" destId="{A4E97BEC-24B3-4AF4-9711-FA586E4AC8FF}" srcOrd="0" destOrd="0" presId="urn:microsoft.com/office/officeart/2008/layout/TitledPictureBlocks"/>
    <dgm:cxn modelId="{B9537BDC-0B28-4611-B31E-12B6A4820B62}" type="presParOf" srcId="{B9E717C5-0136-4746-B98E-D333859A8EDD}" destId="{73F013D9-A7F3-4F50-ADC4-BCC5264634B1}" srcOrd="1" destOrd="0" presId="urn:microsoft.com/office/officeart/2008/layout/TitledPictureBlocks"/>
    <dgm:cxn modelId="{CCAF8AA2-F085-44F8-B464-BE6D830C8EF2}" type="presParOf" srcId="{B9E717C5-0136-4746-B98E-D333859A8EDD}" destId="{4A3E714D-F5B2-40F8-B476-2892581A122A}" srcOrd="2" destOrd="0" presId="urn:microsoft.com/office/officeart/2008/layout/Titled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3F6C4D-CED6-4B21-8B9D-17B7EABC8FBE}" type="doc">
      <dgm:prSet loTypeId="urn:microsoft.com/office/officeart/2005/8/layout/vList3" loCatId="picture" qsTypeId="urn:microsoft.com/office/officeart/2005/8/quickstyle/simple1" qsCatId="simple" csTypeId="urn:microsoft.com/office/officeart/2005/8/colors/accent2_2" csCatId="accent2" phldr="1"/>
      <dgm:spPr/>
    </dgm:pt>
    <dgm:pt modelId="{E99240F2-3DA2-44A8-8BF1-12D75A14C512}">
      <dgm:prSet phldrT="[Text]"/>
      <dgm:spPr>
        <a:ln w="19050">
          <a:solidFill>
            <a:schemeClr val="tx1"/>
          </a:solidFill>
        </a:ln>
      </dgm:spPr>
      <dgm:t>
        <a:bodyPr/>
        <a:lstStyle/>
        <a:p>
          <a:r>
            <a:rPr lang="en-US"/>
            <a:t>Zebra mussel</a:t>
          </a:r>
        </a:p>
      </dgm:t>
    </dgm:pt>
    <dgm:pt modelId="{1B4FCBD1-7851-4D26-8EC7-C19F438EB11E}" type="parTrans" cxnId="{D4BC2484-DC35-4EC7-879D-842FAF189A59}">
      <dgm:prSet/>
      <dgm:spPr/>
      <dgm:t>
        <a:bodyPr/>
        <a:lstStyle/>
        <a:p>
          <a:endParaRPr lang="en-US"/>
        </a:p>
      </dgm:t>
    </dgm:pt>
    <dgm:pt modelId="{BF8F6F2A-5AC7-42CA-AEAA-EC88B355BE64}" type="sibTrans" cxnId="{D4BC2484-DC35-4EC7-879D-842FAF189A59}">
      <dgm:prSet/>
      <dgm:spPr/>
      <dgm:t>
        <a:bodyPr/>
        <a:lstStyle/>
        <a:p>
          <a:endParaRPr lang="en-US"/>
        </a:p>
      </dgm:t>
    </dgm:pt>
    <dgm:pt modelId="{DFF42CE7-CC59-4662-B69A-397A0EE248FC}">
      <dgm:prSet phldrT="[Text]"/>
      <dgm:spPr>
        <a:ln w="19050">
          <a:solidFill>
            <a:schemeClr val="tx1"/>
          </a:solidFill>
        </a:ln>
      </dgm:spPr>
      <dgm:t>
        <a:bodyPr/>
        <a:lstStyle/>
        <a:p>
          <a:r>
            <a:rPr lang="en-US"/>
            <a:t>Chinese mystery snail</a:t>
          </a:r>
        </a:p>
      </dgm:t>
    </dgm:pt>
    <dgm:pt modelId="{6CFE172E-A1BB-481C-9C58-5BD99B32BCC4}" type="parTrans" cxnId="{86ADA3DA-68D8-4229-8574-DF207BC7D81B}">
      <dgm:prSet/>
      <dgm:spPr/>
      <dgm:t>
        <a:bodyPr/>
        <a:lstStyle/>
        <a:p>
          <a:endParaRPr lang="en-US"/>
        </a:p>
      </dgm:t>
    </dgm:pt>
    <dgm:pt modelId="{82F2E440-836C-4A09-B6FD-A3A788A9504B}" type="sibTrans" cxnId="{86ADA3DA-68D8-4229-8574-DF207BC7D81B}">
      <dgm:prSet/>
      <dgm:spPr/>
      <dgm:t>
        <a:bodyPr/>
        <a:lstStyle/>
        <a:p>
          <a:endParaRPr lang="en-US"/>
        </a:p>
      </dgm:t>
    </dgm:pt>
    <dgm:pt modelId="{DC3BE03B-5F24-4EA7-A934-BA6731102335}">
      <dgm:prSet phldrT="[Text]"/>
      <dgm:spPr>
        <a:ln w="19050">
          <a:solidFill>
            <a:schemeClr val="tx1"/>
          </a:solidFill>
        </a:ln>
      </dgm:spPr>
      <dgm:t>
        <a:bodyPr/>
        <a:lstStyle/>
        <a:p>
          <a:r>
            <a:rPr lang="en-US"/>
            <a:t>Rusty crayfish</a:t>
          </a:r>
        </a:p>
      </dgm:t>
    </dgm:pt>
    <dgm:pt modelId="{E50B5673-BB17-4447-BE10-307B2E561B19}" type="parTrans" cxnId="{0EF9FE80-86C2-40E8-ADA7-F61EC2CB1E44}">
      <dgm:prSet/>
      <dgm:spPr/>
      <dgm:t>
        <a:bodyPr/>
        <a:lstStyle/>
        <a:p>
          <a:endParaRPr lang="en-US"/>
        </a:p>
      </dgm:t>
    </dgm:pt>
    <dgm:pt modelId="{A54884CE-E275-46E8-BF73-A2EC872DAE6A}" type="sibTrans" cxnId="{0EF9FE80-86C2-40E8-ADA7-F61EC2CB1E44}">
      <dgm:prSet/>
      <dgm:spPr/>
      <dgm:t>
        <a:bodyPr/>
        <a:lstStyle/>
        <a:p>
          <a:endParaRPr lang="en-US"/>
        </a:p>
      </dgm:t>
    </dgm:pt>
    <dgm:pt modelId="{FFEABE60-C7F8-47DE-8CE2-55AE05BC77D1}">
      <dgm:prSet phldrT="[Text]"/>
      <dgm:spPr>
        <a:ln w="19050">
          <a:solidFill>
            <a:schemeClr val="tx1"/>
          </a:solidFill>
        </a:ln>
      </dgm:spPr>
      <dgm:t>
        <a:bodyPr/>
        <a:lstStyle/>
        <a:p>
          <a:r>
            <a:rPr lang="en-US" err="1"/>
            <a:t>Hydrilla</a:t>
          </a:r>
          <a:endParaRPr lang="en-US"/>
        </a:p>
      </dgm:t>
    </dgm:pt>
    <dgm:pt modelId="{8647E107-FDBB-481F-A1CF-AD0CC7474B4D}" type="parTrans" cxnId="{0D1A31AB-2C96-4486-ACDF-E17290FA5A13}">
      <dgm:prSet/>
      <dgm:spPr/>
      <dgm:t>
        <a:bodyPr/>
        <a:lstStyle/>
        <a:p>
          <a:endParaRPr lang="en-US"/>
        </a:p>
      </dgm:t>
    </dgm:pt>
    <dgm:pt modelId="{E69C2877-A52C-4913-AC3B-DD98E1A0D156}" type="sibTrans" cxnId="{0D1A31AB-2C96-4486-ACDF-E17290FA5A13}">
      <dgm:prSet/>
      <dgm:spPr/>
      <dgm:t>
        <a:bodyPr/>
        <a:lstStyle/>
        <a:p>
          <a:endParaRPr lang="en-US"/>
        </a:p>
      </dgm:t>
    </dgm:pt>
    <dgm:pt modelId="{CEA0341A-10DE-4D44-84F4-92150E33EEFD}" type="pres">
      <dgm:prSet presAssocID="{B93F6C4D-CED6-4B21-8B9D-17B7EABC8FBE}" presName="linearFlow" presStyleCnt="0">
        <dgm:presLayoutVars>
          <dgm:dir/>
          <dgm:resizeHandles val="exact"/>
        </dgm:presLayoutVars>
      </dgm:prSet>
      <dgm:spPr/>
    </dgm:pt>
    <dgm:pt modelId="{61252B16-0ED1-412C-858F-12DE0618363E}" type="pres">
      <dgm:prSet presAssocID="{E99240F2-3DA2-44A8-8BF1-12D75A14C512}" presName="composite" presStyleCnt="0"/>
      <dgm:spPr/>
    </dgm:pt>
    <dgm:pt modelId="{88DFBE6C-A96C-41C1-BFD7-DAAA40EF6C1C}" type="pres">
      <dgm:prSet presAssocID="{E99240F2-3DA2-44A8-8BF1-12D75A14C512}" presName="imgShp"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2CAF061D-B532-4E54-8630-E02AB016CB43}" type="pres">
      <dgm:prSet presAssocID="{E99240F2-3DA2-44A8-8BF1-12D75A14C512}" presName="txShp" presStyleLbl="node1" presStyleIdx="0" presStyleCnt="4">
        <dgm:presLayoutVars>
          <dgm:bulletEnabled val="1"/>
        </dgm:presLayoutVars>
      </dgm:prSet>
      <dgm:spPr/>
    </dgm:pt>
    <dgm:pt modelId="{10C25CC2-78B0-4029-91EC-12F7D70E18A2}" type="pres">
      <dgm:prSet presAssocID="{BF8F6F2A-5AC7-42CA-AEAA-EC88B355BE64}" presName="spacing" presStyleCnt="0"/>
      <dgm:spPr/>
    </dgm:pt>
    <dgm:pt modelId="{039E2DED-58E5-4384-89D4-AAD9DDC64EE1}" type="pres">
      <dgm:prSet presAssocID="{DFF42CE7-CC59-4662-B69A-397A0EE248FC}" presName="composite" presStyleCnt="0"/>
      <dgm:spPr/>
    </dgm:pt>
    <dgm:pt modelId="{7D2A1E51-19F7-48A3-8C49-EFA2F7F718F5}" type="pres">
      <dgm:prSet presAssocID="{DFF42CE7-CC59-4662-B69A-397A0EE248FC}" presName="imgShp"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4000" r="-14000"/>
          </a:stretch>
        </a:blipFill>
      </dgm:spPr>
    </dgm:pt>
    <dgm:pt modelId="{2DF44E22-24EC-437A-A2E9-531E6A7410A2}" type="pres">
      <dgm:prSet presAssocID="{DFF42CE7-CC59-4662-B69A-397A0EE248FC}" presName="txShp" presStyleLbl="node1" presStyleIdx="1" presStyleCnt="4">
        <dgm:presLayoutVars>
          <dgm:bulletEnabled val="1"/>
        </dgm:presLayoutVars>
      </dgm:prSet>
      <dgm:spPr/>
    </dgm:pt>
    <dgm:pt modelId="{A253C6D8-DB85-4572-ABE6-6A23AAA753AF}" type="pres">
      <dgm:prSet presAssocID="{82F2E440-836C-4A09-B6FD-A3A788A9504B}" presName="spacing" presStyleCnt="0"/>
      <dgm:spPr/>
    </dgm:pt>
    <dgm:pt modelId="{A45B71EC-0702-4CFB-B353-1F6AF98DF4F7}" type="pres">
      <dgm:prSet presAssocID="{DC3BE03B-5F24-4EA7-A934-BA6731102335}" presName="composite" presStyleCnt="0"/>
      <dgm:spPr/>
    </dgm:pt>
    <dgm:pt modelId="{A2F4FC44-D411-430E-921E-D0514F2AD69E}" type="pres">
      <dgm:prSet presAssocID="{DC3BE03B-5F24-4EA7-A934-BA6731102335}" presName="imgShp"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36EC2030-B4E8-46A2-BF19-841C3005F017}" type="pres">
      <dgm:prSet presAssocID="{DC3BE03B-5F24-4EA7-A934-BA6731102335}" presName="txShp" presStyleLbl="node1" presStyleIdx="2" presStyleCnt="4">
        <dgm:presLayoutVars>
          <dgm:bulletEnabled val="1"/>
        </dgm:presLayoutVars>
      </dgm:prSet>
      <dgm:spPr/>
    </dgm:pt>
    <dgm:pt modelId="{BD27A70D-45D1-48E8-83DB-3E6FF05F4A39}" type="pres">
      <dgm:prSet presAssocID="{A54884CE-E275-46E8-BF73-A2EC872DAE6A}" presName="spacing" presStyleCnt="0"/>
      <dgm:spPr/>
    </dgm:pt>
    <dgm:pt modelId="{8AFC04DE-28C4-4769-AC96-846CCBBF9C16}" type="pres">
      <dgm:prSet presAssocID="{FFEABE60-C7F8-47DE-8CE2-55AE05BC77D1}" presName="composite" presStyleCnt="0"/>
      <dgm:spPr/>
    </dgm:pt>
    <dgm:pt modelId="{8E584CF6-BD88-4D4C-9CB5-9C3263260BBF}" type="pres">
      <dgm:prSet presAssocID="{FFEABE60-C7F8-47DE-8CE2-55AE05BC77D1}" presName="imgShp"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4000" r="-14000"/>
          </a:stretch>
        </a:blipFill>
      </dgm:spPr>
    </dgm:pt>
    <dgm:pt modelId="{6534A5D6-F20E-4797-B892-68AD5A491756}" type="pres">
      <dgm:prSet presAssocID="{FFEABE60-C7F8-47DE-8CE2-55AE05BC77D1}" presName="txShp" presStyleLbl="node1" presStyleIdx="3" presStyleCnt="4">
        <dgm:presLayoutVars>
          <dgm:bulletEnabled val="1"/>
        </dgm:presLayoutVars>
      </dgm:prSet>
      <dgm:spPr/>
    </dgm:pt>
  </dgm:ptLst>
  <dgm:cxnLst>
    <dgm:cxn modelId="{B8BD913B-5244-4EFF-9BA0-C1D9089182A1}" type="presOf" srcId="{E99240F2-3DA2-44A8-8BF1-12D75A14C512}" destId="{2CAF061D-B532-4E54-8630-E02AB016CB43}" srcOrd="0" destOrd="0" presId="urn:microsoft.com/office/officeart/2005/8/layout/vList3"/>
    <dgm:cxn modelId="{C876C565-21A4-4428-8334-3ECD47777FB4}" type="presOf" srcId="{B93F6C4D-CED6-4B21-8B9D-17B7EABC8FBE}" destId="{CEA0341A-10DE-4D44-84F4-92150E33EEFD}" srcOrd="0" destOrd="0" presId="urn:microsoft.com/office/officeart/2005/8/layout/vList3"/>
    <dgm:cxn modelId="{0EF9FE80-86C2-40E8-ADA7-F61EC2CB1E44}" srcId="{B93F6C4D-CED6-4B21-8B9D-17B7EABC8FBE}" destId="{DC3BE03B-5F24-4EA7-A934-BA6731102335}" srcOrd="2" destOrd="0" parTransId="{E50B5673-BB17-4447-BE10-307B2E561B19}" sibTransId="{A54884CE-E275-46E8-BF73-A2EC872DAE6A}"/>
    <dgm:cxn modelId="{D4BC2484-DC35-4EC7-879D-842FAF189A59}" srcId="{B93F6C4D-CED6-4B21-8B9D-17B7EABC8FBE}" destId="{E99240F2-3DA2-44A8-8BF1-12D75A14C512}" srcOrd="0" destOrd="0" parTransId="{1B4FCBD1-7851-4D26-8EC7-C19F438EB11E}" sibTransId="{BF8F6F2A-5AC7-42CA-AEAA-EC88B355BE64}"/>
    <dgm:cxn modelId="{3BF9B294-080C-47E7-97AB-C039919C1E60}" type="presOf" srcId="{DFF42CE7-CC59-4662-B69A-397A0EE248FC}" destId="{2DF44E22-24EC-437A-A2E9-531E6A7410A2}" srcOrd="0" destOrd="0" presId="urn:microsoft.com/office/officeart/2005/8/layout/vList3"/>
    <dgm:cxn modelId="{0D1A31AB-2C96-4486-ACDF-E17290FA5A13}" srcId="{B93F6C4D-CED6-4B21-8B9D-17B7EABC8FBE}" destId="{FFEABE60-C7F8-47DE-8CE2-55AE05BC77D1}" srcOrd="3" destOrd="0" parTransId="{8647E107-FDBB-481F-A1CF-AD0CC7474B4D}" sibTransId="{E69C2877-A52C-4913-AC3B-DD98E1A0D156}"/>
    <dgm:cxn modelId="{82DB0FB5-8534-453A-BF4A-CA5E9387DFD2}" type="presOf" srcId="{DC3BE03B-5F24-4EA7-A934-BA6731102335}" destId="{36EC2030-B4E8-46A2-BF19-841C3005F017}" srcOrd="0" destOrd="0" presId="urn:microsoft.com/office/officeart/2005/8/layout/vList3"/>
    <dgm:cxn modelId="{86ADA3DA-68D8-4229-8574-DF207BC7D81B}" srcId="{B93F6C4D-CED6-4B21-8B9D-17B7EABC8FBE}" destId="{DFF42CE7-CC59-4662-B69A-397A0EE248FC}" srcOrd="1" destOrd="0" parTransId="{6CFE172E-A1BB-481C-9C58-5BD99B32BCC4}" sibTransId="{82F2E440-836C-4A09-B6FD-A3A788A9504B}"/>
    <dgm:cxn modelId="{EC43BAF9-EAEB-484D-9183-91B1B50FA56D}" type="presOf" srcId="{FFEABE60-C7F8-47DE-8CE2-55AE05BC77D1}" destId="{6534A5D6-F20E-4797-B892-68AD5A491756}" srcOrd="0" destOrd="0" presId="urn:microsoft.com/office/officeart/2005/8/layout/vList3"/>
    <dgm:cxn modelId="{B450898C-3C11-4328-9886-6493D5BE78A2}" type="presParOf" srcId="{CEA0341A-10DE-4D44-84F4-92150E33EEFD}" destId="{61252B16-0ED1-412C-858F-12DE0618363E}" srcOrd="0" destOrd="0" presId="urn:microsoft.com/office/officeart/2005/8/layout/vList3"/>
    <dgm:cxn modelId="{7881A9CC-5ED7-4305-9211-7C64AD04B875}" type="presParOf" srcId="{61252B16-0ED1-412C-858F-12DE0618363E}" destId="{88DFBE6C-A96C-41C1-BFD7-DAAA40EF6C1C}" srcOrd="0" destOrd="0" presId="urn:microsoft.com/office/officeart/2005/8/layout/vList3"/>
    <dgm:cxn modelId="{526F84ED-234E-4411-9E17-DD02E76AA1FE}" type="presParOf" srcId="{61252B16-0ED1-412C-858F-12DE0618363E}" destId="{2CAF061D-B532-4E54-8630-E02AB016CB43}" srcOrd="1" destOrd="0" presId="urn:microsoft.com/office/officeart/2005/8/layout/vList3"/>
    <dgm:cxn modelId="{1AE79AC6-6F41-4A24-A6D5-71A5C419A3DD}" type="presParOf" srcId="{CEA0341A-10DE-4D44-84F4-92150E33EEFD}" destId="{10C25CC2-78B0-4029-91EC-12F7D70E18A2}" srcOrd="1" destOrd="0" presId="urn:microsoft.com/office/officeart/2005/8/layout/vList3"/>
    <dgm:cxn modelId="{E80A0CD4-E6A6-452A-BB4B-3D2146CFEDE7}" type="presParOf" srcId="{CEA0341A-10DE-4D44-84F4-92150E33EEFD}" destId="{039E2DED-58E5-4384-89D4-AAD9DDC64EE1}" srcOrd="2" destOrd="0" presId="urn:microsoft.com/office/officeart/2005/8/layout/vList3"/>
    <dgm:cxn modelId="{482E12DF-25F4-46F4-A034-EAEAE702A623}" type="presParOf" srcId="{039E2DED-58E5-4384-89D4-AAD9DDC64EE1}" destId="{7D2A1E51-19F7-48A3-8C49-EFA2F7F718F5}" srcOrd="0" destOrd="0" presId="urn:microsoft.com/office/officeart/2005/8/layout/vList3"/>
    <dgm:cxn modelId="{6A326B4E-3513-4162-B361-7047BA9053E1}" type="presParOf" srcId="{039E2DED-58E5-4384-89D4-AAD9DDC64EE1}" destId="{2DF44E22-24EC-437A-A2E9-531E6A7410A2}" srcOrd="1" destOrd="0" presId="urn:microsoft.com/office/officeart/2005/8/layout/vList3"/>
    <dgm:cxn modelId="{38712B0E-45FB-4469-9C6D-89284837B381}" type="presParOf" srcId="{CEA0341A-10DE-4D44-84F4-92150E33EEFD}" destId="{A253C6D8-DB85-4572-ABE6-6A23AAA753AF}" srcOrd="3" destOrd="0" presId="urn:microsoft.com/office/officeart/2005/8/layout/vList3"/>
    <dgm:cxn modelId="{3CEF4C25-AA53-48F5-B043-C93EB748F627}" type="presParOf" srcId="{CEA0341A-10DE-4D44-84F4-92150E33EEFD}" destId="{A45B71EC-0702-4CFB-B353-1F6AF98DF4F7}" srcOrd="4" destOrd="0" presId="urn:microsoft.com/office/officeart/2005/8/layout/vList3"/>
    <dgm:cxn modelId="{712978A3-AFF1-41F6-8843-3B967AFC69EA}" type="presParOf" srcId="{A45B71EC-0702-4CFB-B353-1F6AF98DF4F7}" destId="{A2F4FC44-D411-430E-921E-D0514F2AD69E}" srcOrd="0" destOrd="0" presId="urn:microsoft.com/office/officeart/2005/8/layout/vList3"/>
    <dgm:cxn modelId="{63D34B34-B0CB-449B-BFFF-9FC3F995C3E2}" type="presParOf" srcId="{A45B71EC-0702-4CFB-B353-1F6AF98DF4F7}" destId="{36EC2030-B4E8-46A2-BF19-841C3005F017}" srcOrd="1" destOrd="0" presId="urn:microsoft.com/office/officeart/2005/8/layout/vList3"/>
    <dgm:cxn modelId="{568E8708-623B-47F3-954C-092D4FB7C2B8}" type="presParOf" srcId="{CEA0341A-10DE-4D44-84F4-92150E33EEFD}" destId="{BD27A70D-45D1-48E8-83DB-3E6FF05F4A39}" srcOrd="5" destOrd="0" presId="urn:microsoft.com/office/officeart/2005/8/layout/vList3"/>
    <dgm:cxn modelId="{DD3809F1-53E9-42AD-A1EE-660C79554816}" type="presParOf" srcId="{CEA0341A-10DE-4D44-84F4-92150E33EEFD}" destId="{8AFC04DE-28C4-4769-AC96-846CCBBF9C16}" srcOrd="6" destOrd="0" presId="urn:microsoft.com/office/officeart/2005/8/layout/vList3"/>
    <dgm:cxn modelId="{4BB9330C-D52F-4403-8005-E5000241CB56}" type="presParOf" srcId="{8AFC04DE-28C4-4769-AC96-846CCBBF9C16}" destId="{8E584CF6-BD88-4D4C-9CB5-9C3263260BBF}" srcOrd="0" destOrd="0" presId="urn:microsoft.com/office/officeart/2005/8/layout/vList3"/>
    <dgm:cxn modelId="{E3ABE3F8-7BA0-4700-BBC3-7F05BC625BE8}" type="presParOf" srcId="{8AFC04DE-28C4-4769-AC96-846CCBBF9C16}" destId="{6534A5D6-F20E-4797-B892-68AD5A491756}"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3B2FA-2F3B-4DB4-8DE7-170C6F140E44}">
      <dsp:nvSpPr>
        <dsp:cNvPr id="0" name=""/>
        <dsp:cNvSpPr/>
      </dsp:nvSpPr>
      <dsp:spPr>
        <a:xfrm rot="10800000">
          <a:off x="1286134" y="643"/>
          <a:ext cx="4560570" cy="549678"/>
        </a:xfrm>
        <a:prstGeom prst="homePlate">
          <a:avLst/>
        </a:prstGeom>
        <a:solidFill>
          <a:schemeClr val="accent2">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2393"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a:t>3’ x 3’ kick net</a:t>
          </a:r>
        </a:p>
      </dsp:txBody>
      <dsp:txXfrm rot="10800000">
        <a:off x="1423553" y="643"/>
        <a:ext cx="4423151" cy="549678"/>
      </dsp:txXfrm>
    </dsp:sp>
    <dsp:sp modelId="{FD2C747D-CC42-4BB1-9D96-C459A85D81FB}">
      <dsp:nvSpPr>
        <dsp:cNvPr id="0" name=""/>
        <dsp:cNvSpPr/>
      </dsp:nvSpPr>
      <dsp:spPr>
        <a:xfrm>
          <a:off x="1011295" y="643"/>
          <a:ext cx="549678" cy="54967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564CC0-9174-446D-8151-B060ADFF113F}">
      <dsp:nvSpPr>
        <dsp:cNvPr id="0" name=""/>
        <dsp:cNvSpPr/>
      </dsp:nvSpPr>
      <dsp:spPr>
        <a:xfrm rot="10800000">
          <a:off x="1286134" y="714404"/>
          <a:ext cx="4560570" cy="549678"/>
        </a:xfrm>
        <a:prstGeom prst="homePlate">
          <a:avLst/>
        </a:prstGeom>
        <a:solidFill>
          <a:schemeClr val="accent2">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2393"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a:t>Forceps</a:t>
          </a:r>
        </a:p>
      </dsp:txBody>
      <dsp:txXfrm rot="10800000">
        <a:off x="1423553" y="714404"/>
        <a:ext cx="4423151" cy="549678"/>
      </dsp:txXfrm>
    </dsp:sp>
    <dsp:sp modelId="{6067506B-EED3-482B-9E99-64FB6625BB28}">
      <dsp:nvSpPr>
        <dsp:cNvPr id="0" name=""/>
        <dsp:cNvSpPr/>
      </dsp:nvSpPr>
      <dsp:spPr>
        <a:xfrm>
          <a:off x="1011295" y="714404"/>
          <a:ext cx="549678" cy="54967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860678-8ADD-4D68-B061-BD5C4AE6D742}">
      <dsp:nvSpPr>
        <dsp:cNvPr id="0" name=""/>
        <dsp:cNvSpPr/>
      </dsp:nvSpPr>
      <dsp:spPr>
        <a:xfrm rot="10800000">
          <a:off x="1286134" y="1428165"/>
          <a:ext cx="4560570" cy="549678"/>
        </a:xfrm>
        <a:prstGeom prst="homePlate">
          <a:avLst/>
        </a:prstGeom>
        <a:solidFill>
          <a:schemeClr val="accent2">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2393"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a:t>Magnifying lens</a:t>
          </a:r>
        </a:p>
      </dsp:txBody>
      <dsp:txXfrm rot="10800000">
        <a:off x="1423553" y="1428165"/>
        <a:ext cx="4423151" cy="549678"/>
      </dsp:txXfrm>
    </dsp:sp>
    <dsp:sp modelId="{A00E121B-86A2-4D04-AF2A-C398C19839A5}">
      <dsp:nvSpPr>
        <dsp:cNvPr id="0" name=""/>
        <dsp:cNvSpPr/>
      </dsp:nvSpPr>
      <dsp:spPr>
        <a:xfrm>
          <a:off x="1011295" y="1428165"/>
          <a:ext cx="549678" cy="54967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4000" r="-34000"/>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67BFBB-6AE9-453F-860B-C7053F011FEB}">
      <dsp:nvSpPr>
        <dsp:cNvPr id="0" name=""/>
        <dsp:cNvSpPr/>
      </dsp:nvSpPr>
      <dsp:spPr>
        <a:xfrm rot="10800000">
          <a:off x="1286134" y="2141926"/>
          <a:ext cx="4560570" cy="549678"/>
        </a:xfrm>
        <a:prstGeom prst="homePlate">
          <a:avLst/>
        </a:prstGeom>
        <a:solidFill>
          <a:schemeClr val="accent2">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2393"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a:t>Sorting pan/tray*</a:t>
          </a:r>
        </a:p>
      </dsp:txBody>
      <dsp:txXfrm rot="10800000">
        <a:off x="1423553" y="2141926"/>
        <a:ext cx="4423151" cy="549678"/>
      </dsp:txXfrm>
    </dsp:sp>
    <dsp:sp modelId="{8BA16DC9-8148-4C3A-9F92-085DCEC1B23F}">
      <dsp:nvSpPr>
        <dsp:cNvPr id="0" name=""/>
        <dsp:cNvSpPr/>
      </dsp:nvSpPr>
      <dsp:spPr>
        <a:xfrm>
          <a:off x="1011295" y="2141926"/>
          <a:ext cx="549678" cy="549678"/>
        </a:xfrm>
        <a:prstGeom prst="ellipse">
          <a:avLst/>
        </a:prstGeom>
        <a:blipFill>
          <a:blip xmlns:r="http://schemas.openxmlformats.org/officeDocument/2006/relationships"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l="-17000" r="-17000"/>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C5DA6C-4A4B-48D7-8C4A-9D603412B92F}">
      <dsp:nvSpPr>
        <dsp:cNvPr id="0" name=""/>
        <dsp:cNvSpPr/>
      </dsp:nvSpPr>
      <dsp:spPr>
        <a:xfrm rot="10800000">
          <a:off x="1286134" y="2855687"/>
          <a:ext cx="4560570" cy="549678"/>
        </a:xfrm>
        <a:prstGeom prst="homePlate">
          <a:avLst/>
        </a:prstGeom>
        <a:solidFill>
          <a:schemeClr val="accent2">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2393"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a:t>Squirt bottle*</a:t>
          </a:r>
        </a:p>
      </dsp:txBody>
      <dsp:txXfrm rot="10800000">
        <a:off x="1423553" y="2855687"/>
        <a:ext cx="4423151" cy="549678"/>
      </dsp:txXfrm>
    </dsp:sp>
    <dsp:sp modelId="{A01B0B3E-BC0A-4DFA-B9F2-B6DADB54BE9A}">
      <dsp:nvSpPr>
        <dsp:cNvPr id="0" name=""/>
        <dsp:cNvSpPr/>
      </dsp:nvSpPr>
      <dsp:spPr>
        <a:xfrm>
          <a:off x="1011295" y="2855687"/>
          <a:ext cx="549678" cy="549678"/>
        </a:xfrm>
        <a:prstGeom prst="ellipse">
          <a:avLst/>
        </a:prstGeom>
        <a:blipFill>
          <a:blip xmlns:r="http://schemas.openxmlformats.org/officeDocument/2006/relationships"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t="-3000" b="-3000"/>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1AAA61-03B2-4DCD-9FB6-D3A069575D78}">
      <dsp:nvSpPr>
        <dsp:cNvPr id="0" name=""/>
        <dsp:cNvSpPr/>
      </dsp:nvSpPr>
      <dsp:spPr>
        <a:xfrm rot="10800000">
          <a:off x="1286134" y="3569448"/>
          <a:ext cx="4560570" cy="549678"/>
        </a:xfrm>
        <a:prstGeom prst="homePlate">
          <a:avLst/>
        </a:prstGeom>
        <a:solidFill>
          <a:schemeClr val="accent2">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2393"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a:t>D-net (select habitats only)</a:t>
          </a:r>
        </a:p>
      </dsp:txBody>
      <dsp:txXfrm rot="10800000">
        <a:off x="1423553" y="3569448"/>
        <a:ext cx="4423151" cy="549678"/>
      </dsp:txXfrm>
    </dsp:sp>
    <dsp:sp modelId="{13FE7EBD-ACB8-4ACC-B085-13264F5E30FD}">
      <dsp:nvSpPr>
        <dsp:cNvPr id="0" name=""/>
        <dsp:cNvSpPr/>
      </dsp:nvSpPr>
      <dsp:spPr>
        <a:xfrm>
          <a:off x="1011295" y="3569448"/>
          <a:ext cx="549678" cy="549678"/>
        </a:xfrm>
        <a:prstGeom prst="ellipse">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7000" r="-7000"/>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95DDB0-4261-4A61-B0B2-D018DE2FA8A5}">
      <dsp:nvSpPr>
        <dsp:cNvPr id="0" name=""/>
        <dsp:cNvSpPr/>
      </dsp:nvSpPr>
      <dsp:spPr>
        <a:xfrm>
          <a:off x="11152" y="712212"/>
          <a:ext cx="3351578" cy="3240932"/>
        </a:xfrm>
        <a:prstGeom prst="rect">
          <a:avLst/>
        </a:prstGeom>
        <a:blipFill rotWithShape="1">
          <a:blip xmlns:r="http://schemas.openxmlformats.org/officeDocument/2006/relationships" r:embed="rId1"/>
          <a:stretch>
            <a:fillRect/>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E4E276-02A5-4AE4-BC28-8C58B98CA694}">
      <dsp:nvSpPr>
        <dsp:cNvPr id="0" name=""/>
        <dsp:cNvSpPr/>
      </dsp:nvSpPr>
      <dsp:spPr>
        <a:xfrm>
          <a:off x="1867056" y="3203525"/>
          <a:ext cx="1718396" cy="1228669"/>
        </a:xfrm>
        <a:prstGeom prst="roundRect">
          <a:avLst>
            <a:gd name="adj" fmla="val 10000"/>
          </a:avLst>
        </a:prstGeom>
        <a:solidFill>
          <a:schemeClr val="lt1">
            <a:alpha val="90000"/>
            <a:hueOff val="0"/>
            <a:satOff val="0"/>
            <a:lumOff val="0"/>
            <a:alphaOff val="0"/>
          </a:schemeClr>
        </a:solidFill>
        <a:ln w="381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Three microhabitats</a:t>
          </a:r>
        </a:p>
      </dsp:txBody>
      <dsp:txXfrm>
        <a:off x="1903042" y="3239511"/>
        <a:ext cx="1646424" cy="1156697"/>
      </dsp:txXfrm>
    </dsp:sp>
    <dsp:sp modelId="{DB46A8B9-3279-4BF2-AA0D-4EB0AD2FB631}">
      <dsp:nvSpPr>
        <dsp:cNvPr id="0" name=""/>
        <dsp:cNvSpPr/>
      </dsp:nvSpPr>
      <dsp:spPr>
        <a:xfrm>
          <a:off x="0" y="367542"/>
          <a:ext cx="3393890" cy="739275"/>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THREE NET SETS</a:t>
          </a:r>
        </a:p>
      </dsp:txBody>
      <dsp:txXfrm>
        <a:off x="0" y="367542"/>
        <a:ext cx="3393890" cy="739275"/>
      </dsp:txXfrm>
    </dsp:sp>
    <dsp:sp modelId="{73F013D9-A7F3-4F50-ADC4-BCC5264634B1}">
      <dsp:nvSpPr>
        <dsp:cNvPr id="0" name=""/>
        <dsp:cNvSpPr/>
      </dsp:nvSpPr>
      <dsp:spPr>
        <a:xfrm>
          <a:off x="3828020" y="846359"/>
          <a:ext cx="3424064" cy="3131197"/>
        </a:xfrm>
        <a:prstGeom prst="rect">
          <a:avLst/>
        </a:prstGeom>
        <a:blipFill rotWithShape="1">
          <a:blip xmlns:r="http://schemas.openxmlformats.org/officeDocument/2006/relationships" r:embed="rId2"/>
          <a:stretch>
            <a:fillRect/>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3E714D-F5B2-40F8-B476-2892581A122A}">
      <dsp:nvSpPr>
        <dsp:cNvPr id="0" name=""/>
        <dsp:cNvSpPr/>
      </dsp:nvSpPr>
      <dsp:spPr>
        <a:xfrm>
          <a:off x="6224127" y="2667521"/>
          <a:ext cx="1952638" cy="1781648"/>
        </a:xfrm>
        <a:prstGeom prst="roundRect">
          <a:avLst>
            <a:gd name="adj" fmla="val 10000"/>
          </a:avLst>
        </a:prstGeom>
        <a:solidFill>
          <a:schemeClr val="lt1">
            <a:alpha val="90000"/>
            <a:hueOff val="0"/>
            <a:satOff val="0"/>
            <a:lumOff val="0"/>
            <a:alphaOff val="0"/>
          </a:schemeClr>
        </a:solidFill>
        <a:ln w="381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a:t>Late winter/early spring</a:t>
          </a:r>
        </a:p>
        <a:p>
          <a:pPr marL="171450" lvl="1" indent="-171450" algn="l" defTabSz="800100">
            <a:lnSpc>
              <a:spcPct val="90000"/>
            </a:lnSpc>
            <a:spcBef>
              <a:spcPct val="0"/>
            </a:spcBef>
            <a:spcAft>
              <a:spcPct val="15000"/>
            </a:spcAft>
            <a:buChar char="•"/>
          </a:pPr>
          <a:r>
            <a:rPr lang="en-US" sz="1800" kern="1200"/>
            <a:t>Late summer/early autumn</a:t>
          </a:r>
        </a:p>
      </dsp:txBody>
      <dsp:txXfrm>
        <a:off x="6276310" y="2719704"/>
        <a:ext cx="1848272" cy="1677282"/>
      </dsp:txXfrm>
    </dsp:sp>
    <dsp:sp modelId="{A4E97BEC-24B3-4AF4-9711-FA586E4AC8FF}">
      <dsp:nvSpPr>
        <dsp:cNvPr id="0" name=""/>
        <dsp:cNvSpPr/>
      </dsp:nvSpPr>
      <dsp:spPr>
        <a:xfrm>
          <a:off x="3821994" y="390093"/>
          <a:ext cx="3435606" cy="671293"/>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TWICE</a:t>
          </a:r>
          <a:r>
            <a:rPr lang="en-US" sz="2500" kern="1200"/>
            <a:t> </a:t>
          </a:r>
          <a:r>
            <a:rPr lang="en-US" sz="2600" kern="1200"/>
            <a:t>PER YEAR</a:t>
          </a:r>
        </a:p>
      </dsp:txBody>
      <dsp:txXfrm>
        <a:off x="3821994" y="390093"/>
        <a:ext cx="3435606" cy="6712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F061D-B532-4E54-8630-E02AB016CB43}">
      <dsp:nvSpPr>
        <dsp:cNvPr id="0" name=""/>
        <dsp:cNvSpPr/>
      </dsp:nvSpPr>
      <dsp:spPr>
        <a:xfrm rot="10800000">
          <a:off x="1609322" y="2573"/>
          <a:ext cx="5472684" cy="923459"/>
        </a:xfrm>
        <a:prstGeom prst="homePlate">
          <a:avLst/>
        </a:prstGeom>
        <a:solidFill>
          <a:schemeClr val="accent2">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220"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kern="1200"/>
            <a:t>Zebra mussel</a:t>
          </a:r>
        </a:p>
      </dsp:txBody>
      <dsp:txXfrm rot="10800000">
        <a:off x="1840187" y="2573"/>
        <a:ext cx="5241819" cy="923459"/>
      </dsp:txXfrm>
    </dsp:sp>
    <dsp:sp modelId="{88DFBE6C-A96C-41C1-BFD7-DAAA40EF6C1C}">
      <dsp:nvSpPr>
        <dsp:cNvPr id="0" name=""/>
        <dsp:cNvSpPr/>
      </dsp:nvSpPr>
      <dsp:spPr>
        <a:xfrm>
          <a:off x="1147593" y="2573"/>
          <a:ext cx="923459" cy="92345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F44E22-24EC-437A-A2E9-531E6A7410A2}">
      <dsp:nvSpPr>
        <dsp:cNvPr id="0" name=""/>
        <dsp:cNvSpPr/>
      </dsp:nvSpPr>
      <dsp:spPr>
        <a:xfrm rot="10800000">
          <a:off x="1609322" y="1201692"/>
          <a:ext cx="5472684" cy="923459"/>
        </a:xfrm>
        <a:prstGeom prst="homePlate">
          <a:avLst/>
        </a:prstGeom>
        <a:solidFill>
          <a:schemeClr val="accent2">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220"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kern="1200"/>
            <a:t>Chinese mystery snail</a:t>
          </a:r>
        </a:p>
      </dsp:txBody>
      <dsp:txXfrm rot="10800000">
        <a:off x="1840187" y="1201692"/>
        <a:ext cx="5241819" cy="923459"/>
      </dsp:txXfrm>
    </dsp:sp>
    <dsp:sp modelId="{7D2A1E51-19F7-48A3-8C49-EFA2F7F718F5}">
      <dsp:nvSpPr>
        <dsp:cNvPr id="0" name=""/>
        <dsp:cNvSpPr/>
      </dsp:nvSpPr>
      <dsp:spPr>
        <a:xfrm>
          <a:off x="1147593" y="1201692"/>
          <a:ext cx="923459" cy="92345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4000" r="-14000"/>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EC2030-B4E8-46A2-BF19-841C3005F017}">
      <dsp:nvSpPr>
        <dsp:cNvPr id="0" name=""/>
        <dsp:cNvSpPr/>
      </dsp:nvSpPr>
      <dsp:spPr>
        <a:xfrm rot="10800000">
          <a:off x="1609322" y="2400810"/>
          <a:ext cx="5472684" cy="923459"/>
        </a:xfrm>
        <a:prstGeom prst="homePlate">
          <a:avLst/>
        </a:prstGeom>
        <a:solidFill>
          <a:schemeClr val="accent2">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220"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kern="1200"/>
            <a:t>Rusty crayfish</a:t>
          </a:r>
        </a:p>
      </dsp:txBody>
      <dsp:txXfrm rot="10800000">
        <a:off x="1840187" y="2400810"/>
        <a:ext cx="5241819" cy="923459"/>
      </dsp:txXfrm>
    </dsp:sp>
    <dsp:sp modelId="{A2F4FC44-D411-430E-921E-D0514F2AD69E}">
      <dsp:nvSpPr>
        <dsp:cNvPr id="0" name=""/>
        <dsp:cNvSpPr/>
      </dsp:nvSpPr>
      <dsp:spPr>
        <a:xfrm>
          <a:off x="1147593" y="2400810"/>
          <a:ext cx="923459" cy="923459"/>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34A5D6-F20E-4797-B892-68AD5A491756}">
      <dsp:nvSpPr>
        <dsp:cNvPr id="0" name=""/>
        <dsp:cNvSpPr/>
      </dsp:nvSpPr>
      <dsp:spPr>
        <a:xfrm rot="10800000">
          <a:off x="1609322" y="3599929"/>
          <a:ext cx="5472684" cy="923459"/>
        </a:xfrm>
        <a:prstGeom prst="homePlate">
          <a:avLst/>
        </a:prstGeom>
        <a:solidFill>
          <a:schemeClr val="accent2">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220"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kern="1200" err="1"/>
            <a:t>Hydrilla</a:t>
          </a:r>
          <a:endParaRPr lang="en-US" sz="3600" kern="1200"/>
        </a:p>
      </dsp:txBody>
      <dsp:txXfrm rot="10800000">
        <a:off x="1840187" y="3599929"/>
        <a:ext cx="5241819" cy="923459"/>
      </dsp:txXfrm>
    </dsp:sp>
    <dsp:sp modelId="{8E584CF6-BD88-4D4C-9CB5-9C3263260BBF}">
      <dsp:nvSpPr>
        <dsp:cNvPr id="0" name=""/>
        <dsp:cNvSpPr/>
      </dsp:nvSpPr>
      <dsp:spPr>
        <a:xfrm>
          <a:off x="1147593" y="3599929"/>
          <a:ext cx="923459" cy="923459"/>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4000" r="-14000"/>
          </a:stretch>
        </a:blip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DE56F62-5629-4038-8F1C-B0E291FA68A2}" type="datetimeFigureOut">
              <a:rPr lang="en-US" smtClean="0"/>
              <a:t>2/25/2023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CBC5AA7-ED5C-42C3-BA2E-143CBFCFC5D4}" type="slidenum">
              <a:rPr lang="en-US" smtClean="0"/>
              <a:t>‹#›</a:t>
            </a:fld>
            <a:endParaRPr lang="en-US"/>
          </a:p>
        </p:txBody>
      </p:sp>
    </p:spTree>
    <p:extLst>
      <p:ext uri="{BB962C8B-B14F-4D97-AF65-F5344CB8AC3E}">
        <p14:creationId xmlns:p14="http://schemas.microsoft.com/office/powerpoint/2010/main" val="3914831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Biological monitoring is the collection of biological data, specifically macroinvertebrate data. In this chapter, we will cover how to collect this data and how it helps us interpret stream health. </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1</a:t>
            </a:fld>
            <a:endParaRPr lang="en-US"/>
          </a:p>
        </p:txBody>
      </p:sp>
    </p:spTree>
    <p:extLst>
      <p:ext uri="{BB962C8B-B14F-4D97-AF65-F5344CB8AC3E}">
        <p14:creationId xmlns:p14="http://schemas.microsoft.com/office/powerpoint/2010/main" val="1214955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Here is the backside of the Blue Bug Card, showing the remaining group two taxa and group three taxa..</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You may notice that the sensitive organisms in group one have legs and gills. While the pollution tolerant organisms in group three lack legs and gills. </a:t>
            </a:r>
          </a:p>
          <a:p>
            <a:endParaRPr 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The Blue Bug Card can be found on the Missouri Stream Team website under Water Quality Monitoring Training Material and Resources or a free copy print can be requested through Stream Team staff.</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10</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8EA31636-245E-4424-BECE-D7F34A5FF3A5}" type="datetime1">
              <a:rPr lang="en-US" smtClean="0"/>
              <a:t>2/25/2023</a:t>
            </a:fld>
            <a:endParaRPr lang="en-US"/>
          </a:p>
        </p:txBody>
      </p:sp>
    </p:spTree>
    <p:extLst>
      <p:ext uri="{BB962C8B-B14F-4D97-AF65-F5344CB8AC3E}">
        <p14:creationId xmlns:p14="http://schemas.microsoft.com/office/powerpoint/2010/main" val="255357202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Instructions and tips can be found on the backside of the datasheet if you feel lost.</a:t>
            </a:r>
          </a:p>
        </p:txBody>
      </p:sp>
      <p:sp>
        <p:nvSpPr>
          <p:cNvPr id="4" name="Slide Number Placeholder 3"/>
          <p:cNvSpPr>
            <a:spLocks noGrp="1"/>
          </p:cNvSpPr>
          <p:nvPr>
            <p:ph type="sldNum" sz="quarter" idx="10"/>
          </p:nvPr>
        </p:nvSpPr>
        <p:spPr/>
        <p:txBody>
          <a:bodyPr/>
          <a:lstStyle/>
          <a:p>
            <a:fld id="{2CBC5AA7-ED5C-42C3-BA2E-143CBFCFC5D4}" type="slidenum">
              <a:rPr lang="en-US" smtClean="0"/>
              <a:t>100</a:t>
            </a:fld>
            <a:endParaRPr lang="en-US"/>
          </a:p>
        </p:txBody>
      </p:sp>
    </p:spTree>
    <p:extLst>
      <p:ext uri="{BB962C8B-B14F-4D97-AF65-F5344CB8AC3E}">
        <p14:creationId xmlns:p14="http://schemas.microsoft.com/office/powerpoint/2010/main" val="348118464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an example of why it’s important to compare data over time.</a:t>
            </a:r>
          </a:p>
          <a:p>
            <a:r>
              <a:rPr lang="en-US" baseline="0" dirty="0"/>
              <a:t>This data was collected on April 6, 2008 on Turkey Creek. There is a good diversity of organisms found and the sensitive taxa are plentiful. The Water Quality Rating is 25, which indicates excellent water quality.</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101</a:t>
            </a:fld>
            <a:endParaRPr lang="en-US"/>
          </a:p>
        </p:txBody>
      </p:sp>
    </p:spTree>
    <p:extLst>
      <p:ext uri="{BB962C8B-B14F-4D97-AF65-F5344CB8AC3E}">
        <p14:creationId xmlns:p14="http://schemas.microsoft.com/office/powerpoint/2010/main" val="18387734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Exactly one year later, another</a:t>
            </a:r>
            <a:r>
              <a:rPr lang="en-US" baseline="0" dirty="0"/>
              <a:t> data sheet was completed on April 6, 2009 at the same site on Turkey Creek. Notice there has been a shift in populations. There are now more tolerant taxa than sensitive. But, the Water Quality Rating is still 25.</a:t>
            </a:r>
          </a:p>
          <a:p>
            <a:r>
              <a:rPr lang="en-US" baseline="0" dirty="0"/>
              <a:t>Something has happened in this stream system to shift the populations. One of the other data sheets, such as chemistry or visual survey, may provide some insight to what has changed to cause this shift. </a:t>
            </a:r>
          </a:p>
          <a:p>
            <a:r>
              <a:rPr lang="en-US" baseline="0" dirty="0"/>
              <a:t>This example also shows why it’s important to record quantity, not just presence/absence. </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102</a:t>
            </a:fld>
            <a:endParaRPr lang="en-US"/>
          </a:p>
        </p:txBody>
      </p:sp>
    </p:spTree>
    <p:extLst>
      <p:ext uri="{BB962C8B-B14F-4D97-AF65-F5344CB8AC3E}">
        <p14:creationId xmlns:p14="http://schemas.microsoft.com/office/powerpoint/2010/main" val="276049035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There are many factors that can affect the water quality rating, which may not necessarily reflect onto the stream health.</a:t>
            </a:r>
          </a:p>
          <a:p>
            <a:r>
              <a:rPr lang="en-US" dirty="0">
                <a:latin typeface="Arial" panose="020B0604020202020204" pitchFamily="34" charset="0"/>
                <a:cs typeface="Arial" panose="020B0604020202020204" pitchFamily="34" charset="0"/>
              </a:rPr>
              <a:t>The type of habitat the stream provides will affect the rating. Silt and sand bottom streams will generally have lower ratings than streams with cobble substrate.</a:t>
            </a:r>
          </a:p>
          <a:p>
            <a:r>
              <a:rPr lang="en-US" dirty="0">
                <a:latin typeface="Arial" panose="020B0604020202020204" pitchFamily="34" charset="0"/>
                <a:cs typeface="Arial" panose="020B0604020202020204" pitchFamily="34" charset="0"/>
              </a:rPr>
              <a:t>Sensitive organisms require water with some flow because it helps oxygenate the water. But too much velocity can dislodge and sweep away invertebrates.</a:t>
            </a:r>
          </a:p>
          <a:p>
            <a:r>
              <a:rPr lang="en-US" dirty="0">
                <a:latin typeface="Arial" panose="020B0604020202020204" pitchFamily="34" charset="0"/>
                <a:cs typeface="Arial" panose="020B0604020202020204" pitchFamily="34" charset="0"/>
              </a:rPr>
              <a:t>Invertebrates thrive in cooler water, where oxygen is also higher. It may be difficult to find invertebrates in a warm stream in the hot summer sun or where there is not shade from a riparian corridor. </a:t>
            </a:r>
          </a:p>
          <a:p>
            <a:r>
              <a:rPr lang="en-US" dirty="0">
                <a:latin typeface="Arial" panose="020B0604020202020204" pitchFamily="34" charset="0"/>
                <a:cs typeface="Arial" panose="020B0604020202020204" pitchFamily="34" charset="0"/>
              </a:rPr>
              <a:t>Different invertebrate communities can be found in different stream sizes, like small headwater streams or larger third order streams. Aquatic habitats and stream flow are very different between these two sizes, therefore support different communities. </a:t>
            </a:r>
          </a:p>
          <a:p>
            <a:r>
              <a:rPr lang="en-US" dirty="0">
                <a:latin typeface="Arial" panose="020B0604020202020204" pitchFamily="34" charset="0"/>
                <a:cs typeface="Arial" panose="020B0604020202020204" pitchFamily="34" charset="0"/>
              </a:rPr>
              <a:t>A balance of chemical constituents must be maintained to support a diversity of aquatic life. Imbalances will result in changes in the stream that will alter what can live there. Certain chemicals are toxic to organisms, and if they are present in large enough quantities or for long enough time, it will kill organisms in a stream.</a:t>
            </a:r>
          </a:p>
          <a:p>
            <a:r>
              <a:rPr lang="en-US" dirty="0">
                <a:latin typeface="Arial" panose="020B0604020202020204" pitchFamily="34" charset="0"/>
                <a:cs typeface="Arial" panose="020B0604020202020204" pitchFamily="34" charset="0"/>
              </a:rPr>
              <a:t>Habitat, flow, and rates of soil erosion are all physical factors that affect aquatic life. Poor ratings can often be attributed to physical conditions in the stream rather than a point source discharge or a single chemical pollutant.</a:t>
            </a:r>
          </a:p>
          <a:p>
            <a:r>
              <a:rPr lang="en-US" dirty="0">
                <a:latin typeface="Arial" panose="020B0604020202020204" pitchFamily="34" charset="0"/>
                <a:cs typeface="Arial" panose="020B0604020202020204" pitchFamily="34" charset="0"/>
              </a:rPr>
              <a:t>Finally, the taxonomic level to which we identify can also have an affect on the water quality rating. We generalize pollution tolerance to an entire taxa. But in reality, some species under that taxa may be more or less tolerant to pollution.</a:t>
            </a:r>
          </a:p>
        </p:txBody>
      </p:sp>
      <p:sp>
        <p:nvSpPr>
          <p:cNvPr id="4" name="Slide Number Placeholder 3"/>
          <p:cNvSpPr>
            <a:spLocks noGrp="1"/>
          </p:cNvSpPr>
          <p:nvPr>
            <p:ph type="sldNum" sz="quarter" idx="10"/>
          </p:nvPr>
        </p:nvSpPr>
        <p:spPr/>
        <p:txBody>
          <a:bodyPr/>
          <a:lstStyle/>
          <a:p>
            <a:fld id="{2CBC5AA7-ED5C-42C3-BA2E-143CBFCFC5D4}" type="slidenum">
              <a:rPr lang="en-US" smtClean="0"/>
              <a:t>103</a:t>
            </a:fld>
            <a:endParaRPr lang="en-US"/>
          </a:p>
        </p:txBody>
      </p:sp>
    </p:spTree>
    <p:extLst>
      <p:ext uri="{BB962C8B-B14F-4D97-AF65-F5344CB8AC3E}">
        <p14:creationId xmlns:p14="http://schemas.microsoft.com/office/powerpoint/2010/main" val="413188538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collect macroinvertebrate data, you may want to know how to analyze your findings. Let’s go over a few scenarios which monitors may experience.</a:t>
            </a:r>
          </a:p>
          <a:p>
            <a:r>
              <a:rPr lang="en-US" dirty="0"/>
              <a:t>If your monitoring site has a high density or a lot of invertebrates, a high diversity or many different taxa of invertebrates, including many sensitive tax, this would indicate the stream is healthy and water quality is good.</a:t>
            </a:r>
          </a:p>
        </p:txBody>
      </p:sp>
      <p:sp>
        <p:nvSpPr>
          <p:cNvPr id="4" name="Slide Number Placeholder 3"/>
          <p:cNvSpPr>
            <a:spLocks noGrp="1"/>
          </p:cNvSpPr>
          <p:nvPr>
            <p:ph type="sldNum" sz="quarter" idx="10"/>
          </p:nvPr>
        </p:nvSpPr>
        <p:spPr/>
        <p:txBody>
          <a:bodyPr/>
          <a:lstStyle/>
          <a:p>
            <a:fld id="{2CBC5AA7-ED5C-42C3-BA2E-143CBFCFC5D4}" type="slidenum">
              <a:rPr lang="en-US" smtClean="0"/>
              <a:t>104</a:t>
            </a:fld>
            <a:endParaRPr lang="en-US"/>
          </a:p>
        </p:txBody>
      </p:sp>
    </p:spTree>
    <p:extLst>
      <p:ext uri="{BB962C8B-B14F-4D97-AF65-F5344CB8AC3E}">
        <p14:creationId xmlns:p14="http://schemas.microsoft.com/office/powerpoint/2010/main" val="195279874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this scenario, we still have high diversity, but we have low density of invertebrates.  So, lots of different kinds of invertebrates, but just not very many of anything. This could indicate poor habitat conditions or recent flooding.</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105</a:t>
            </a:fld>
            <a:endParaRPr lang="en-US"/>
          </a:p>
        </p:txBody>
      </p:sp>
    </p:spTree>
    <p:extLst>
      <p:ext uri="{BB962C8B-B14F-4D97-AF65-F5344CB8AC3E}">
        <p14:creationId xmlns:p14="http://schemas.microsoft.com/office/powerpoint/2010/main" val="145019030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this third scenario, we have high density but low diversity, So lots of invertebrates, but only a few different taxa. This could indicate too many nutrients in the stream, or eutrophication. You may observe sedimentation or an algal bloom.</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106</a:t>
            </a:fld>
            <a:endParaRPr lang="en-US"/>
          </a:p>
        </p:txBody>
      </p:sp>
    </p:spTree>
    <p:extLst>
      <p:ext uri="{BB962C8B-B14F-4D97-AF65-F5344CB8AC3E}">
        <p14:creationId xmlns:p14="http://schemas.microsoft.com/office/powerpoint/2010/main" val="390987049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last scenario, we have very</a:t>
            </a:r>
            <a:r>
              <a:rPr lang="en-US" baseline="0" dirty="0"/>
              <a:t> few invertebrates and not very many taxa. The water appears clear and clean. </a:t>
            </a:r>
          </a:p>
          <a:p>
            <a:r>
              <a:rPr lang="en-US" baseline="0" dirty="0"/>
              <a:t>This could indicate toxic pollution, such as chlorine. This can occur if there is a water main break or if a pool is draining into a stream.</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107</a:t>
            </a:fld>
            <a:endParaRPr lang="en-US"/>
          </a:p>
        </p:txBody>
      </p:sp>
    </p:spTree>
    <p:extLst>
      <p:ext uri="{BB962C8B-B14F-4D97-AF65-F5344CB8AC3E}">
        <p14:creationId xmlns:p14="http://schemas.microsoft.com/office/powerpoint/2010/main" val="17262092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have identified lots of invertebrates </a:t>
            </a:r>
            <a:r>
              <a:rPr lang="en-US" baseline="0" dirty="0"/>
              <a:t>you will be identifying in the field, there are some other organisms to consider, from endangered species to nuisance species.</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108</a:t>
            </a:fld>
            <a:endParaRPr lang="en-US"/>
          </a:p>
        </p:txBody>
      </p:sp>
    </p:spTree>
    <p:extLst>
      <p:ext uri="{BB962C8B-B14F-4D97-AF65-F5344CB8AC3E}">
        <p14:creationId xmlns:p14="http://schemas.microsoft.com/office/powerpoint/2010/main" val="291769306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There is an endangered species that spawns in riffles during times when monitors like to sample streams.</a:t>
            </a:r>
          </a:p>
          <a:p>
            <a:r>
              <a:rPr lang="en-US" dirty="0">
                <a:latin typeface="Arial" panose="020B0604020202020204" pitchFamily="34" charset="0"/>
                <a:cs typeface="Arial" panose="020B0604020202020204" pitchFamily="34" charset="0"/>
              </a:rPr>
              <a:t>The Niangua darter is a small fish that is listed as Missouri state endangered and federally threatened.</a:t>
            </a:r>
          </a:p>
          <a:p>
            <a:r>
              <a:rPr lang="en-US" dirty="0">
                <a:latin typeface="Arial" panose="020B0604020202020204" pitchFamily="34" charset="0"/>
                <a:cs typeface="Arial" panose="020B0604020202020204" pitchFamily="34" charset="0"/>
              </a:rPr>
              <a:t>Because the Niangua darter spawns in riffles, kicking up macroinvertebrates can be detrimental to spawning.</a:t>
            </a:r>
          </a:p>
          <a:p>
            <a:r>
              <a:rPr lang="en-US" dirty="0">
                <a:latin typeface="Arial" panose="020B0604020202020204" pitchFamily="34" charset="0"/>
                <a:cs typeface="Arial" panose="020B0604020202020204" pitchFamily="34" charset="0"/>
              </a:rPr>
              <a:t>For monitoring sites in the Niangua darter range, we ask that monitors avoid sampling between March 15 through June 15.</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109</a:t>
            </a:fld>
            <a:endParaRPr lang="en-US"/>
          </a:p>
        </p:txBody>
      </p:sp>
    </p:spTree>
    <p:extLst>
      <p:ext uri="{BB962C8B-B14F-4D97-AF65-F5344CB8AC3E}">
        <p14:creationId xmlns:p14="http://schemas.microsoft.com/office/powerpoint/2010/main" val="992323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biological monitoring is identifying the invertebrates collected. We will give tips on identifying each taxa. This information can be found in the Introductory Level notebook under Water Quality Monitoring Resources on the website. </a:t>
            </a:r>
          </a:p>
          <a:p>
            <a:endParaRPr lang="en-US" dirty="0"/>
          </a:p>
          <a:p>
            <a:r>
              <a:rPr lang="en-US" dirty="0"/>
              <a:t>Let’s jump</a:t>
            </a:r>
            <a:r>
              <a:rPr lang="en-US" baseline="0" dirty="0"/>
              <a:t> into identification of Pollution Sensitive invertebrates.</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11</a:t>
            </a:fld>
            <a:endParaRPr lang="en-US"/>
          </a:p>
        </p:txBody>
      </p:sp>
    </p:spTree>
    <p:extLst>
      <p:ext uri="{BB962C8B-B14F-4D97-AF65-F5344CB8AC3E}">
        <p14:creationId xmlns:p14="http://schemas.microsoft.com/office/powerpoint/2010/main" val="129995377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Here is a map of Niangua darter range. This includes the Niangua River watershed, The Sac River watershed, the Tavern Creek watershed, and the </a:t>
            </a:r>
            <a:r>
              <a:rPr lang="en-US" dirty="0" err="1">
                <a:latin typeface="Arial" panose="020B0604020202020204" pitchFamily="34" charset="0"/>
                <a:cs typeface="Arial" panose="020B0604020202020204" pitchFamily="34" charset="0"/>
              </a:rPr>
              <a:t>Maries</a:t>
            </a:r>
            <a:r>
              <a:rPr lang="en-US" dirty="0">
                <a:latin typeface="Arial" panose="020B0604020202020204" pitchFamily="34" charset="0"/>
                <a:cs typeface="Arial" panose="020B0604020202020204" pitchFamily="34" charset="0"/>
              </a:rPr>
              <a:t> River and </a:t>
            </a:r>
            <a:r>
              <a:rPr lang="en-US" dirty="0" err="1">
                <a:latin typeface="Arial" panose="020B0604020202020204" pitchFamily="34" charset="0"/>
                <a:cs typeface="Arial" panose="020B0604020202020204" pitchFamily="34" charset="0"/>
              </a:rPr>
              <a:t>Pomme</a:t>
            </a:r>
            <a:r>
              <a:rPr lang="en-US" dirty="0">
                <a:latin typeface="Arial" panose="020B0604020202020204" pitchFamily="34" charset="0"/>
                <a:cs typeface="Arial" panose="020B0604020202020204" pitchFamily="34" charset="0"/>
              </a:rPr>
              <a:t> de Terre River.</a:t>
            </a:r>
          </a:p>
          <a:p>
            <a:r>
              <a:rPr lang="en-US" dirty="0">
                <a:latin typeface="Arial" panose="020B0604020202020204" pitchFamily="34" charset="0"/>
                <a:cs typeface="Arial" panose="020B0604020202020204" pitchFamily="34" charset="0"/>
              </a:rPr>
              <a:t>Again, please do not monitor these streams between March 15 and June 15.</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110</a:t>
            </a:fld>
            <a:endParaRPr lang="en-US"/>
          </a:p>
        </p:txBody>
      </p:sp>
    </p:spTree>
    <p:extLst>
      <p:ext uri="{BB962C8B-B14F-4D97-AF65-F5344CB8AC3E}">
        <p14:creationId xmlns:p14="http://schemas.microsoft.com/office/powerpoint/2010/main" val="128826195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be mindful of nuisance species, as well. Some of the invasive species in Missouri streams are zebra mussel, Chinese</a:t>
            </a:r>
            <a:r>
              <a:rPr lang="en-US" baseline="0" dirty="0"/>
              <a:t> mystery snail, rusty crayfish, and hydrilla. </a:t>
            </a:r>
          </a:p>
          <a:p>
            <a:r>
              <a:rPr lang="en-US" baseline="0" dirty="0"/>
              <a:t>Familiarize yourself with possible nuisance species in your streams. It’s important to always clean and dry your equipment, boots, and boats after being in the water to prevent spreading these species. </a:t>
            </a:r>
          </a:p>
          <a:p>
            <a:r>
              <a:rPr lang="en-US" baseline="0" dirty="0"/>
              <a:t>Most monitors are not sampling in multiple streams in the same day, so their equipment is dry by the time they sample again. BUT, if you are sampling in multiple streams in a single day, you will need to disinfect your equipment. </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111</a:t>
            </a:fld>
            <a:endParaRPr lang="en-US"/>
          </a:p>
        </p:txBody>
      </p:sp>
    </p:spTree>
    <p:extLst>
      <p:ext uri="{BB962C8B-B14F-4D97-AF65-F5344CB8AC3E}">
        <p14:creationId xmlns:p14="http://schemas.microsoft.com/office/powerpoint/2010/main" val="222077765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Here are a few methods to disinfect monitoring equipment and waders. </a:t>
            </a:r>
          </a:p>
          <a:p>
            <a:r>
              <a:rPr lang="en-US" dirty="0">
                <a:latin typeface="Arial" panose="020B0604020202020204" pitchFamily="34" charset="0"/>
                <a:cs typeface="Arial" panose="020B0604020202020204" pitchFamily="34" charset="0"/>
              </a:rPr>
              <a:t>The easiest method is air drying all equipment for three to five days.</a:t>
            </a:r>
          </a:p>
          <a:p>
            <a:r>
              <a:rPr lang="en-US" dirty="0">
                <a:latin typeface="Arial" panose="020B0604020202020204" pitchFamily="34" charset="0"/>
                <a:cs typeface="Arial" panose="020B0604020202020204" pitchFamily="34" charset="0"/>
              </a:rPr>
              <a:t>If a monitor is going between bodies of water more frequently, vinegar or bleach may be used.</a:t>
            </a:r>
          </a:p>
          <a:p>
            <a:r>
              <a:rPr lang="en-US" dirty="0">
                <a:latin typeface="Arial" panose="020B0604020202020204" pitchFamily="34" charset="0"/>
                <a:cs typeface="Arial" panose="020B0604020202020204" pitchFamily="34" charset="0"/>
              </a:rPr>
              <a:t>This table can be found in the Introduction to Volunteer Water Quality Monitoring notebook on the Stream Team website.</a:t>
            </a: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112</a:t>
            </a:fld>
            <a:endParaRPr lang="en-US"/>
          </a:p>
        </p:txBody>
      </p:sp>
    </p:spTree>
    <p:extLst>
      <p:ext uri="{BB962C8B-B14F-4D97-AF65-F5344CB8AC3E}">
        <p14:creationId xmlns:p14="http://schemas.microsoft.com/office/powerpoint/2010/main" val="151468598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test your knowledge on Biological Monitoring, you can pause this video </a:t>
            </a:r>
            <a:r>
              <a:rPr lang="en-US"/>
              <a:t>and review </a:t>
            </a:r>
            <a:r>
              <a:rPr lang="en-US" dirty="0"/>
              <a:t>these questions. </a:t>
            </a:r>
          </a:p>
        </p:txBody>
      </p:sp>
      <p:sp>
        <p:nvSpPr>
          <p:cNvPr id="4" name="Slide Number Placeholder 3"/>
          <p:cNvSpPr>
            <a:spLocks noGrp="1"/>
          </p:cNvSpPr>
          <p:nvPr>
            <p:ph type="sldNum" sz="quarter" idx="10"/>
          </p:nvPr>
        </p:nvSpPr>
        <p:spPr/>
        <p:txBody>
          <a:bodyPr/>
          <a:lstStyle/>
          <a:p>
            <a:fld id="{2CBC5AA7-ED5C-42C3-BA2E-143CBFCFC5D4}" type="slidenum">
              <a:rPr lang="en-US" smtClean="0"/>
              <a:t>113</a:t>
            </a:fld>
            <a:endParaRPr lang="en-US"/>
          </a:p>
        </p:txBody>
      </p:sp>
    </p:spTree>
    <p:extLst>
      <p:ext uri="{BB962C8B-B14F-4D97-AF65-F5344CB8AC3E}">
        <p14:creationId xmlns:p14="http://schemas.microsoft.com/office/powerpoint/2010/main" val="39349376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resources and training videos can be found online. Contact us if you have any questions.</a:t>
            </a:r>
          </a:p>
        </p:txBody>
      </p:sp>
      <p:sp>
        <p:nvSpPr>
          <p:cNvPr id="4" name="Slide Number Placeholder 3"/>
          <p:cNvSpPr>
            <a:spLocks noGrp="1"/>
          </p:cNvSpPr>
          <p:nvPr>
            <p:ph type="sldNum" sz="quarter" idx="5"/>
          </p:nvPr>
        </p:nvSpPr>
        <p:spPr/>
        <p:txBody>
          <a:bodyPr/>
          <a:lstStyle/>
          <a:p>
            <a:fld id="{C1EC613B-57EF-4A39-8D60-666EA887793A}" type="slidenum">
              <a:rPr lang="en-US" smtClean="0"/>
              <a:t>114</a:t>
            </a:fld>
            <a:endParaRPr lang="en-US"/>
          </a:p>
        </p:txBody>
      </p:sp>
    </p:spTree>
    <p:extLst>
      <p:ext uri="{BB962C8B-B14F-4D97-AF65-F5344CB8AC3E}">
        <p14:creationId xmlns:p14="http://schemas.microsoft.com/office/powerpoint/2010/main" val="354022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Pollution</a:t>
            </a:r>
            <a:r>
              <a:rPr lang="en-US" baseline="0" dirty="0"/>
              <a:t> Sensitive macroinvertebrates are located on the front of the Blue Bug card. We will work through each taxa, in no particular order, explaining key characteristics and tips for identification.</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12</a:t>
            </a:fld>
            <a:endParaRPr lang="en-US"/>
          </a:p>
        </p:txBody>
      </p:sp>
    </p:spTree>
    <p:extLst>
      <p:ext uri="{BB962C8B-B14F-4D97-AF65-F5344CB8AC3E}">
        <p14:creationId xmlns:p14="http://schemas.microsoft.com/office/powerpoint/2010/main" val="367363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For many of the invertebrates collected, they will have a head, thorax, and abdomen. It’s important to be able to identify these three body parts.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drawing is a mayfly. You will see it has three pairs of legs.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Most mayflies also have three tails. Some mayflies only have two tails. And some mayflies may lose tails while being collected. So the number of tails can be an identifying clue, but don’t rely on it solely.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this drawing you can see a row of plate-like gills along the abdomen. This is a key characteristic for identifying mayflies.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Remember, mayflies usually have 3 tails and gills along the abdomen.</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13</a:t>
            </a:fld>
            <a:endParaRPr lang="en-US"/>
          </a:p>
        </p:txBody>
      </p:sp>
    </p:spTree>
    <p:extLst>
      <p:ext uri="{BB962C8B-B14F-4D97-AF65-F5344CB8AC3E}">
        <p14:creationId xmlns:p14="http://schemas.microsoft.com/office/powerpoint/2010/main" val="2472180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Here is a photo of a mayfly nymph.</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There are gills along the abdomen. When placed in a sorting tray with water, you can often see the gills undulating as the mayfly is moving water across the gills to breathe.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species also has three hair-like tails. </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14</a:t>
            </a:fld>
            <a:endParaRPr lang="en-US"/>
          </a:p>
        </p:txBody>
      </p:sp>
    </p:spTree>
    <p:extLst>
      <p:ext uri="{BB962C8B-B14F-4D97-AF65-F5344CB8AC3E}">
        <p14:creationId xmlns:p14="http://schemas.microsoft.com/office/powerpoint/2010/main" val="2663967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is also a mayfly as shown by the gills on the abdomen.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looks different from the last mayfly image because they are two different species of mayflies.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Again, look for the gills on the abdomen and three tails to identify a mayfly.</a:t>
            </a: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15</a:t>
            </a:fld>
            <a:endParaRPr lang="en-US"/>
          </a:p>
        </p:txBody>
      </p:sp>
    </p:spTree>
    <p:extLst>
      <p:ext uri="{BB962C8B-B14F-4D97-AF65-F5344CB8AC3E}">
        <p14:creationId xmlns:p14="http://schemas.microsoft.com/office/powerpoint/2010/main" val="2864897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is a stonefly nymph; it is the most pollution sensitive macroinvertebrate you will collect.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has a head, thorax, and abdomen.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There are no gills on the abdomen. Instead, the hairlike gills are on the thorax under the legs.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stonefly has two tails.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key identifying characteristics are the two tails and gills on the thorax.</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16</a:t>
            </a:fld>
            <a:endParaRPr lang="en-US"/>
          </a:p>
        </p:txBody>
      </p:sp>
    </p:spTree>
    <p:extLst>
      <p:ext uri="{BB962C8B-B14F-4D97-AF65-F5344CB8AC3E}">
        <p14:creationId xmlns:p14="http://schemas.microsoft.com/office/powerpoint/2010/main" val="3364741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Here is a picture of a stonefly nymph.</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Notice the gills on the thorax under the legs. When placed in a sorting tray of water, you may see the stonefly doing push ups to move water across the gills. </a:t>
            </a: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17</a:t>
            </a:fld>
            <a:endParaRPr lang="en-US"/>
          </a:p>
        </p:txBody>
      </p:sp>
    </p:spTree>
    <p:extLst>
      <p:ext uri="{BB962C8B-B14F-4D97-AF65-F5344CB8AC3E}">
        <p14:creationId xmlns:p14="http://schemas.microsoft.com/office/powerpoint/2010/main" val="1054786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Here is another species of stonefly. The gills are not as easy to see, but we can see that it has two tails. </a:t>
            </a:r>
            <a:endParaRPr lang="en-US" i="1" dirty="0"/>
          </a:p>
        </p:txBody>
      </p:sp>
      <p:sp>
        <p:nvSpPr>
          <p:cNvPr id="4" name="Slide Number Placeholder 3"/>
          <p:cNvSpPr>
            <a:spLocks noGrp="1"/>
          </p:cNvSpPr>
          <p:nvPr>
            <p:ph type="sldNum" sz="quarter" idx="10"/>
          </p:nvPr>
        </p:nvSpPr>
        <p:spPr/>
        <p:txBody>
          <a:bodyPr/>
          <a:lstStyle/>
          <a:p>
            <a:fld id="{2CBC5AA7-ED5C-42C3-BA2E-143CBFCFC5D4}" type="slidenum">
              <a:rPr lang="en-US" smtClean="0"/>
              <a:t>18</a:t>
            </a:fld>
            <a:endParaRPr lang="en-US"/>
          </a:p>
        </p:txBody>
      </p:sp>
    </p:spTree>
    <p:extLst>
      <p:ext uri="{BB962C8B-B14F-4D97-AF65-F5344CB8AC3E}">
        <p14:creationId xmlns:p14="http://schemas.microsoft.com/office/powerpoint/2010/main" val="1467551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is another</a:t>
            </a:r>
            <a:r>
              <a:rPr lang="en-US" baseline="0" dirty="0">
                <a:latin typeface="Arial" panose="020B0604020202020204" pitchFamily="34" charset="0"/>
                <a:cs typeface="Arial" panose="020B0604020202020204" pitchFamily="34" charset="0"/>
              </a:rPr>
              <a:t> photo of the giant stonefly, which is the largest stonefly in Missouri.</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Stoneflies tend to be larger and more robust than many other invertebrates</a:t>
            </a: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19</a:t>
            </a:fld>
            <a:endParaRPr lang="en-US"/>
          </a:p>
        </p:txBody>
      </p:sp>
    </p:spTree>
    <p:extLst>
      <p:ext uri="{BB962C8B-B14F-4D97-AF65-F5344CB8AC3E}">
        <p14:creationId xmlns:p14="http://schemas.microsoft.com/office/powerpoint/2010/main" val="1260400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topics covered in this chapter are an introduction to biological monitoring, identification of benthic macroinvertebrates, how to collect the macroinvertebrates, and how to record and interpret the data. </a:t>
            </a:r>
          </a:p>
        </p:txBody>
      </p:sp>
      <p:sp>
        <p:nvSpPr>
          <p:cNvPr id="4" name="Slide Number Placeholder 3"/>
          <p:cNvSpPr>
            <a:spLocks noGrp="1"/>
          </p:cNvSpPr>
          <p:nvPr>
            <p:ph type="sldNum" sz="quarter" idx="5"/>
          </p:nvPr>
        </p:nvSpPr>
        <p:spPr/>
        <p:txBody>
          <a:bodyPr/>
          <a:lstStyle/>
          <a:p>
            <a:fld id="{2CBC5AA7-ED5C-42C3-BA2E-143CBFCFC5D4}" type="slidenum">
              <a:rPr lang="en-US" smtClean="0"/>
              <a:t>2</a:t>
            </a:fld>
            <a:endParaRPr lang="en-US"/>
          </a:p>
        </p:txBody>
      </p:sp>
    </p:spTree>
    <p:extLst>
      <p:ext uri="{BB962C8B-B14F-4D97-AF65-F5344CB8AC3E}">
        <p14:creationId xmlns:p14="http://schemas.microsoft.com/office/powerpoint/2010/main" val="2976302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invertebrate is quite a bit different than the mayflies and stoneflies.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caddisfly larvae still has a head, thorax, abdomen, and three pairs of legs.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There are gills along the abdomen.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Caddisflies do not have tails, instead they have hooks called prolegs.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Along the thorax are one to three hard, chitinous plates. </a:t>
            </a:r>
          </a:p>
          <a:p>
            <a:endParaRPr lang="en-US" dirty="0">
              <a:latin typeface="Arial" panose="020B0604020202020204" pitchFamily="34" charset="0"/>
              <a:cs typeface="Arial" panose="020B0604020202020204" pitchFamily="34" charset="0"/>
            </a:endParaRPr>
          </a:p>
          <a:p>
            <a:r>
              <a:rPr lang="en-US" dirty="0"/>
              <a:t>Some species of caddisflies are free living, some are web spinning – yes like spiders -- and some are case makers. </a:t>
            </a:r>
          </a:p>
        </p:txBody>
      </p:sp>
      <p:sp>
        <p:nvSpPr>
          <p:cNvPr id="4" name="Slide Number Placeholder 3"/>
          <p:cNvSpPr>
            <a:spLocks noGrp="1"/>
          </p:cNvSpPr>
          <p:nvPr>
            <p:ph type="sldNum" sz="quarter" idx="10"/>
          </p:nvPr>
        </p:nvSpPr>
        <p:spPr/>
        <p:txBody>
          <a:bodyPr/>
          <a:lstStyle/>
          <a:p>
            <a:fld id="{2CBC5AA7-ED5C-42C3-BA2E-143CBFCFC5D4}" type="slidenum">
              <a:rPr lang="en-US" smtClean="0"/>
              <a:t>20</a:t>
            </a:fld>
            <a:endParaRPr lang="en-US"/>
          </a:p>
        </p:txBody>
      </p:sp>
    </p:spTree>
    <p:extLst>
      <p:ext uri="{BB962C8B-B14F-4D97-AF65-F5344CB8AC3E}">
        <p14:creationId xmlns:p14="http://schemas.microsoft.com/office/powerpoint/2010/main" val="4258086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Here is a picture of a free living caddisfly.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Notice the hard plates on the thorax, six legs, and the soft abdomen.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Gills are also observable along the abdomen. There are also two prolegs, which should not be confused with tails.</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21</a:t>
            </a:fld>
            <a:endParaRPr lang="en-US"/>
          </a:p>
        </p:txBody>
      </p:sp>
    </p:spTree>
    <p:extLst>
      <p:ext uri="{BB962C8B-B14F-4D97-AF65-F5344CB8AC3E}">
        <p14:creationId xmlns:p14="http://schemas.microsoft.com/office/powerpoint/2010/main" val="3823908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image of a common caddisfly. Sometimes they can be yellow in color or green. </a:t>
            </a:r>
          </a:p>
        </p:txBody>
      </p:sp>
      <p:sp>
        <p:nvSpPr>
          <p:cNvPr id="4" name="Slide Number Placeholder 3"/>
          <p:cNvSpPr>
            <a:spLocks noGrp="1"/>
          </p:cNvSpPr>
          <p:nvPr>
            <p:ph type="sldNum" sz="quarter" idx="10"/>
          </p:nvPr>
        </p:nvSpPr>
        <p:spPr/>
        <p:txBody>
          <a:bodyPr/>
          <a:lstStyle/>
          <a:p>
            <a:fld id="{2CBC5AA7-ED5C-42C3-BA2E-143CBFCFC5D4}" type="slidenum">
              <a:rPr lang="en-US" smtClean="0"/>
              <a:t>22</a:t>
            </a:fld>
            <a:endParaRPr lang="en-US"/>
          </a:p>
        </p:txBody>
      </p:sp>
    </p:spTree>
    <p:extLst>
      <p:ext uri="{BB962C8B-B14F-4D97-AF65-F5344CB8AC3E}">
        <p14:creationId xmlns:p14="http://schemas.microsoft.com/office/powerpoint/2010/main" val="3891763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image on the left shows a net spinning caddisfly. The spinneret of a caddisfly is located under its head.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photo on the right shows cased caddisfly larvae. Cased caddisflies build their cases using silk and material of preference. Species can actually be identified by their case materials and shape, but that is not necessary for water quality monitoring.</a:t>
            </a:r>
          </a:p>
          <a:p>
            <a:endParaRPr lang="en-US" dirty="0">
              <a:solidFill>
                <a:srgbClr val="FF000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23</a:t>
            </a:fld>
            <a:endParaRPr lang="en-US"/>
          </a:p>
        </p:txBody>
      </p:sp>
    </p:spTree>
    <p:extLst>
      <p:ext uri="{BB962C8B-B14F-4D97-AF65-F5344CB8AC3E}">
        <p14:creationId xmlns:p14="http://schemas.microsoft.com/office/powerpoint/2010/main" val="410160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is another picture of a caddisfly in a case made from detritus or leaf material.</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Anytime you find gravel stuck together or a tube of rocks or leaves, it is a strong indication of the presence of caddisflies.</a:t>
            </a:r>
          </a:p>
        </p:txBody>
      </p:sp>
      <p:sp>
        <p:nvSpPr>
          <p:cNvPr id="4" name="Slide Number Placeholder 3"/>
          <p:cNvSpPr>
            <a:spLocks noGrp="1"/>
          </p:cNvSpPr>
          <p:nvPr>
            <p:ph type="sldNum" sz="quarter" idx="10"/>
          </p:nvPr>
        </p:nvSpPr>
        <p:spPr/>
        <p:txBody>
          <a:bodyPr/>
          <a:lstStyle/>
          <a:p>
            <a:fld id="{2CBC5AA7-ED5C-42C3-BA2E-143CBFCFC5D4}" type="slidenum">
              <a:rPr lang="en-US" smtClean="0"/>
              <a:t>24</a:t>
            </a:fld>
            <a:endParaRPr lang="en-US"/>
          </a:p>
        </p:txBody>
      </p:sp>
    </p:spTree>
    <p:extLst>
      <p:ext uri="{BB962C8B-B14F-4D97-AF65-F5344CB8AC3E}">
        <p14:creationId xmlns:p14="http://schemas.microsoft.com/office/powerpoint/2010/main" val="2926197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image is not a caddisfly case you will find in Missouri streams. Jewelry makers have used the assistance of caddisflies to make unique necklaces and earrings.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After a caddisfly pupates, it will leave behind the case for the jeweler to create accessories. </a:t>
            </a: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25</a:t>
            </a:fld>
            <a:endParaRPr lang="en-US"/>
          </a:p>
        </p:txBody>
      </p:sp>
    </p:spTree>
    <p:extLst>
      <p:ext uri="{BB962C8B-B14F-4D97-AF65-F5344CB8AC3E}">
        <p14:creationId xmlns:p14="http://schemas.microsoft.com/office/powerpoint/2010/main" val="3069959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Most of what you collect for biological monitoring will be juveniles, larvae and nymphs. The riffle beetle is an exception. You will collect both the juveniles and the adults of this aquatic beetle.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 image on the left is the juvenile. As you can see, it is very small. The adult is equally tiny.</a:t>
            </a:r>
          </a:p>
          <a:p>
            <a:endParaRPr lang="en-US" sz="1100" dirty="0">
              <a:solidFill>
                <a:srgbClr val="FF0000"/>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26</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D4E42439-D0EA-47AA-876B-6DEAE16047B1}" type="datetime1">
              <a:rPr lang="en-US" smtClean="0"/>
              <a:t>2/25/2023</a:t>
            </a:fld>
            <a:endParaRPr lang="en-US"/>
          </a:p>
        </p:txBody>
      </p:sp>
    </p:spTree>
    <p:extLst>
      <p:ext uri="{BB962C8B-B14F-4D97-AF65-F5344CB8AC3E}">
        <p14:creationId xmlns:p14="http://schemas.microsoft.com/office/powerpoint/2010/main" val="471379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Riffle beetle larvae have a head, thorax, abdomen, and three pairs of legs. The thorax and abdomen are hard. The larvae have gills, but they are usually covered by a plate at the tip of the abdomen.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adult riffle beetle is small and dark in color.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Both adult and larvae will be counted together for the data sheet, which will be covered later in the chapter. </a:t>
            </a:r>
          </a:p>
        </p:txBody>
      </p:sp>
      <p:sp>
        <p:nvSpPr>
          <p:cNvPr id="4" name="Slide Number Placeholder 3"/>
          <p:cNvSpPr>
            <a:spLocks noGrp="1"/>
          </p:cNvSpPr>
          <p:nvPr>
            <p:ph type="sldNum" sz="quarter" idx="10"/>
          </p:nvPr>
        </p:nvSpPr>
        <p:spPr/>
        <p:txBody>
          <a:bodyPr/>
          <a:lstStyle/>
          <a:p>
            <a:fld id="{2CBC5AA7-ED5C-42C3-BA2E-143CBFCFC5D4}" type="slidenum">
              <a:rPr lang="en-US" smtClean="0"/>
              <a:t>27</a:t>
            </a:fld>
            <a:endParaRPr lang="en-US"/>
          </a:p>
        </p:txBody>
      </p:sp>
    </p:spTree>
    <p:extLst>
      <p:ext uri="{BB962C8B-B14F-4D97-AF65-F5344CB8AC3E}">
        <p14:creationId xmlns:p14="http://schemas.microsoft.com/office/powerpoint/2010/main" val="2332263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Another beetle collected may be the water penny. This is a juvenile or larval beetle.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Water pennies have been described as looking like a fish scale stuck on a rock.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These can commonly be found clinging to the bottom of rocks in the stream. </a:t>
            </a:r>
          </a:p>
          <a:p>
            <a:endParaRPr lang="en-US" dirty="0">
              <a:solidFill>
                <a:srgbClr val="FF000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28</a:t>
            </a:fld>
            <a:endParaRPr lang="en-US"/>
          </a:p>
        </p:txBody>
      </p:sp>
    </p:spTree>
    <p:extLst>
      <p:ext uri="{BB962C8B-B14F-4D97-AF65-F5344CB8AC3E}">
        <p14:creationId xmlns:p14="http://schemas.microsoft.com/office/powerpoint/2010/main" val="832895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image on the left show the top or dorsal side of the water penny larvae.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Looking at the underside of the water penny larvae, you can see the head, three pairs of legs, and gills.</a:t>
            </a:r>
          </a:p>
        </p:txBody>
      </p:sp>
      <p:sp>
        <p:nvSpPr>
          <p:cNvPr id="4" name="Slide Number Placeholder 3"/>
          <p:cNvSpPr>
            <a:spLocks noGrp="1"/>
          </p:cNvSpPr>
          <p:nvPr>
            <p:ph type="sldNum" sz="quarter" idx="10"/>
          </p:nvPr>
        </p:nvSpPr>
        <p:spPr/>
        <p:txBody>
          <a:bodyPr/>
          <a:lstStyle/>
          <a:p>
            <a:fld id="{2CBC5AA7-ED5C-42C3-BA2E-143CBFCFC5D4}" type="slidenum">
              <a:rPr lang="en-US" smtClean="0"/>
              <a:t>29</a:t>
            </a:fld>
            <a:endParaRPr lang="en-US"/>
          </a:p>
        </p:txBody>
      </p:sp>
    </p:spTree>
    <p:extLst>
      <p:ext uri="{BB962C8B-B14F-4D97-AF65-F5344CB8AC3E}">
        <p14:creationId xmlns:p14="http://schemas.microsoft.com/office/powerpoint/2010/main" val="2199576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start things off, we’ll define benthic macroinvertebrates, the advantages of using biological sampling as an indicator of water quality, and the different categories of pollution tolerances that characterize different species of macroinvertebrates. </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3</a:t>
            </a:fld>
            <a:endParaRPr lang="en-US"/>
          </a:p>
        </p:txBody>
      </p:sp>
    </p:spTree>
    <p:extLst>
      <p:ext uri="{BB962C8B-B14F-4D97-AF65-F5344CB8AC3E}">
        <p14:creationId xmlns:p14="http://schemas.microsoft.com/office/powerpoint/2010/main" val="2292020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only pollution sensitive taxa collected that does not have legs is the gilled snail.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also refer to the gilled snail as a right-handed snail because the shell opens to the right when held with the apex or point facing up.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gilled snail has an operculum which looks like a trap door over the opening.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Empty shells are not counted in biological monitoring. We will only count live organisms. </a:t>
            </a:r>
          </a:p>
        </p:txBody>
      </p:sp>
      <p:sp>
        <p:nvSpPr>
          <p:cNvPr id="4" name="Slide Number Placeholder 3"/>
          <p:cNvSpPr>
            <a:spLocks noGrp="1"/>
          </p:cNvSpPr>
          <p:nvPr>
            <p:ph type="sldNum" sz="quarter" idx="10"/>
          </p:nvPr>
        </p:nvSpPr>
        <p:spPr/>
        <p:txBody>
          <a:bodyPr/>
          <a:lstStyle/>
          <a:p>
            <a:fld id="{2CBC5AA7-ED5C-42C3-BA2E-143CBFCFC5D4}" type="slidenum">
              <a:rPr lang="en-US" smtClean="0"/>
              <a:t>30</a:t>
            </a:fld>
            <a:endParaRPr lang="en-US"/>
          </a:p>
        </p:txBody>
      </p:sp>
    </p:spTree>
    <p:extLst>
      <p:ext uri="{BB962C8B-B14F-4D97-AF65-F5344CB8AC3E}">
        <p14:creationId xmlns:p14="http://schemas.microsoft.com/office/powerpoint/2010/main" val="6940683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image shows the average size of gilled snails.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Note that the shell opens to the right when the apex is pointing up.</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31</a:t>
            </a:fld>
            <a:endParaRPr lang="en-US"/>
          </a:p>
        </p:txBody>
      </p:sp>
    </p:spTree>
    <p:extLst>
      <p:ext uri="{BB962C8B-B14F-4D97-AF65-F5344CB8AC3E}">
        <p14:creationId xmlns:p14="http://schemas.microsoft.com/office/powerpoint/2010/main" val="3212095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Aquatic snails can often be observed by just looking into a stream along the gravel or plants.</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32</a:t>
            </a:fld>
            <a:endParaRPr lang="en-US"/>
          </a:p>
        </p:txBody>
      </p:sp>
    </p:spTree>
    <p:extLst>
      <p:ext uri="{BB962C8B-B14F-4D97-AF65-F5344CB8AC3E}">
        <p14:creationId xmlns:p14="http://schemas.microsoft.com/office/powerpoint/2010/main" val="694068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are learning to identify invertebrates, you may try using different identification resources, like a dichotomous key. A dichotomous key gives two choices for features until you finally land on an ID. Let’s practice using a dichotomous key for this invertebrate. </a:t>
            </a:r>
          </a:p>
        </p:txBody>
      </p:sp>
      <p:sp>
        <p:nvSpPr>
          <p:cNvPr id="4" name="Slide Number Placeholder 3"/>
          <p:cNvSpPr>
            <a:spLocks noGrp="1"/>
          </p:cNvSpPr>
          <p:nvPr>
            <p:ph type="sldNum" sz="quarter" idx="10"/>
          </p:nvPr>
        </p:nvSpPr>
        <p:spPr/>
        <p:txBody>
          <a:bodyPr/>
          <a:lstStyle/>
          <a:p>
            <a:fld id="{2CBC5AA7-ED5C-42C3-BA2E-143CBFCFC5D4}" type="slidenum">
              <a:rPr lang="en-US" smtClean="0"/>
              <a:t>33</a:t>
            </a:fld>
            <a:endParaRPr lang="en-US"/>
          </a:p>
        </p:txBody>
      </p:sp>
    </p:spTree>
    <p:extLst>
      <p:ext uri="{BB962C8B-B14F-4D97-AF65-F5344CB8AC3E}">
        <p14:creationId xmlns:p14="http://schemas.microsoft.com/office/powerpoint/2010/main" val="4243166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dichotomous key can be found on the website and can also be requested as a free print through Stream Team staff. </a:t>
            </a:r>
          </a:p>
          <a:p>
            <a:r>
              <a:rPr lang="en-US" dirty="0"/>
              <a:t>Starting at the top of the key, you will decide between the two choices which one best describes the invertebrates. </a:t>
            </a:r>
          </a:p>
          <a:p>
            <a:endParaRPr lang="en-US" dirty="0"/>
          </a:p>
          <a:p>
            <a:r>
              <a:rPr lang="en-US" dirty="0"/>
              <a:t>This invertebrates does not have a shell. </a:t>
            </a:r>
          </a:p>
          <a:p>
            <a:endParaRPr lang="en-US" dirty="0"/>
          </a:p>
          <a:p>
            <a:r>
              <a:rPr lang="en-US" dirty="0"/>
              <a:t>It has three pairs of legs.</a:t>
            </a:r>
          </a:p>
          <a:p>
            <a:endParaRPr lang="en-US" dirty="0"/>
          </a:p>
          <a:p>
            <a:r>
              <a:rPr lang="en-US" dirty="0"/>
              <a:t>No Wings.</a:t>
            </a:r>
          </a:p>
          <a:p>
            <a:endParaRPr lang="en-US" dirty="0"/>
          </a:p>
          <a:p>
            <a:r>
              <a:rPr lang="en-US" dirty="0"/>
              <a:t>It has one or two “tails”. </a:t>
            </a:r>
          </a:p>
          <a:p>
            <a:endParaRPr lang="en-US" dirty="0"/>
          </a:p>
          <a:p>
            <a:r>
              <a:rPr lang="en-US" dirty="0"/>
              <a:t>From these final choices of features, we can see that it has large mouth parts and “spines” on side.</a:t>
            </a:r>
          </a:p>
          <a:p>
            <a:endParaRPr lang="en-US" dirty="0"/>
          </a:p>
          <a:p>
            <a:r>
              <a:rPr lang="en-US" dirty="0"/>
              <a:t>This invertebrate is a dobsonfly larvae, also called a hellgrammite. </a:t>
            </a:r>
          </a:p>
        </p:txBody>
      </p:sp>
      <p:sp>
        <p:nvSpPr>
          <p:cNvPr id="4" name="Slide Number Placeholder 3"/>
          <p:cNvSpPr>
            <a:spLocks noGrp="1"/>
          </p:cNvSpPr>
          <p:nvPr>
            <p:ph type="sldNum" sz="quarter" idx="5"/>
          </p:nvPr>
        </p:nvSpPr>
        <p:spPr/>
        <p:txBody>
          <a:bodyPr/>
          <a:lstStyle/>
          <a:p>
            <a:fld id="{2CBC5AA7-ED5C-42C3-BA2E-143CBFCFC5D4}" type="slidenum">
              <a:rPr lang="en-US" smtClean="0"/>
              <a:t>34</a:t>
            </a:fld>
            <a:endParaRPr lang="en-US"/>
          </a:p>
        </p:txBody>
      </p:sp>
    </p:spTree>
    <p:extLst>
      <p:ext uri="{BB962C8B-B14F-4D97-AF65-F5344CB8AC3E}">
        <p14:creationId xmlns:p14="http://schemas.microsoft.com/office/powerpoint/2010/main" val="25101146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Hellgrammites, the larval stage of the dobsonfly, are one of the largest invertebrates which can be 4 inches in length.</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These can have a two to three year larval period. So if you find a large hellgrammite it can be an indication that no major pollution events have occurred in your stream for a long time.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Key identifying characteristics of hellgrammites include large mandibles, filaments along the sides of the abdomen, and gill tufts under the filaments.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color on the head may also appear mottled compared to other similar taxa.</a:t>
            </a:r>
          </a:p>
          <a:p>
            <a:endParaRPr lang="en-US" dirty="0">
              <a:latin typeface="Arial" panose="020B0604020202020204" pitchFamily="34" charset="0"/>
              <a:cs typeface="Arial" panose="020B0604020202020204" pitchFamily="34" charset="0"/>
            </a:endParaRPr>
          </a:p>
          <a:p>
            <a:r>
              <a:rPr lang="en-US" dirty="0">
                <a:solidFill>
                  <a:srgbClr val="FF0000"/>
                </a:solidFill>
                <a:latin typeface="Arial" panose="020B0604020202020204" pitchFamily="34" charset="0"/>
                <a:cs typeface="Arial" panose="020B0604020202020204" pitchFamily="34" charset="0"/>
              </a:rPr>
              <a:t>When placed in a sorting tray of water, the gill tufts can be seen. When stressed, the hellgrammite may roll into a ball and the gills will be concealed. </a:t>
            </a: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35</a:t>
            </a:fld>
            <a:endParaRPr lang="en-US"/>
          </a:p>
        </p:txBody>
      </p:sp>
    </p:spTree>
    <p:extLst>
      <p:ext uri="{BB962C8B-B14F-4D97-AF65-F5344CB8AC3E}">
        <p14:creationId xmlns:p14="http://schemas.microsoft.com/office/powerpoint/2010/main" val="476198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a:t>
            </a:r>
            <a:r>
              <a:rPr lang="en-US" baseline="0" dirty="0"/>
              <a:t> we will discuss macroinvertebrates that are somewhat tolerant to pollution.</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36</a:t>
            </a:fld>
            <a:endParaRPr lang="en-US"/>
          </a:p>
        </p:txBody>
      </p:sp>
    </p:spTree>
    <p:extLst>
      <p:ext uri="{BB962C8B-B14F-4D97-AF65-F5344CB8AC3E}">
        <p14:creationId xmlns:p14="http://schemas.microsoft.com/office/powerpoint/2010/main" val="13717295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sym typeface="Wingdings" pitchFamily="2" charset="2"/>
              </a:rPr>
              <a:t>If you are referencing the Blue Bug Card, we will be working through group two taxa. </a:t>
            </a:r>
          </a:p>
        </p:txBody>
      </p:sp>
      <p:sp>
        <p:nvSpPr>
          <p:cNvPr id="4" name="Slide Number Placeholder 3"/>
          <p:cNvSpPr>
            <a:spLocks noGrp="1"/>
          </p:cNvSpPr>
          <p:nvPr>
            <p:ph type="sldNum" sz="quarter" idx="10"/>
          </p:nvPr>
        </p:nvSpPr>
        <p:spPr/>
        <p:txBody>
          <a:bodyPr/>
          <a:lstStyle/>
          <a:p>
            <a:fld id="{2CBC5AA7-ED5C-42C3-BA2E-143CBFCFC5D4}" type="slidenum">
              <a:rPr lang="en-US" smtClean="0"/>
              <a:t>37</a:t>
            </a:fld>
            <a:endParaRPr lang="en-US"/>
          </a:p>
        </p:txBody>
      </p:sp>
    </p:spTree>
    <p:extLst>
      <p:ext uri="{BB962C8B-B14F-4D97-AF65-F5344CB8AC3E}">
        <p14:creationId xmlns:p14="http://schemas.microsoft.com/office/powerpoint/2010/main" val="14835465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sym typeface="Wingdings" pitchFamily="2" charset="2"/>
              </a:rPr>
              <a:t>The crayfish is one of the most easily recognized macroinvertebrates. </a:t>
            </a:r>
          </a:p>
          <a:p>
            <a:endParaRPr lang="en-US" altLang="en-US" dirty="0">
              <a:latin typeface="Arial" panose="020B0604020202020204" pitchFamily="34" charset="0"/>
              <a:cs typeface="Arial" panose="020B0604020202020204" pitchFamily="34" charset="0"/>
              <a:sym typeface="Wingdings" pitchFamily="2" charset="2"/>
            </a:endParaRPr>
          </a:p>
          <a:p>
            <a:r>
              <a:rPr lang="en-US" altLang="en-US" dirty="0">
                <a:latin typeface="Arial" panose="020B0604020202020204" pitchFamily="34" charset="0"/>
                <a:cs typeface="Arial" panose="020B0604020202020204" pitchFamily="34" charset="0"/>
                <a:sym typeface="Wingdings" pitchFamily="2" charset="2"/>
              </a:rPr>
              <a:t>There are over 30 species of crayfish in Missouri, seven of which are found nowhere else in the world, and another 12 that share only limited range with neighboring states.</a:t>
            </a:r>
          </a:p>
          <a:p>
            <a:endParaRPr lang="en-US" altLang="en-US" dirty="0">
              <a:latin typeface="Arial" panose="020B0604020202020204" pitchFamily="34" charset="0"/>
              <a:cs typeface="Arial" panose="020B0604020202020204" pitchFamily="34" charset="0"/>
              <a:sym typeface="Wingdings" pitchFamily="2" charset="2"/>
            </a:endParaRPr>
          </a:p>
          <a:p>
            <a:r>
              <a:rPr lang="en-US" altLang="en-US" dirty="0">
                <a:latin typeface="Arial" panose="020B0604020202020204" pitchFamily="34" charset="0"/>
                <a:cs typeface="Arial" panose="020B0604020202020204" pitchFamily="34" charset="0"/>
                <a:sym typeface="Wingdings" pitchFamily="2" charset="2"/>
              </a:rPr>
              <a:t>If you find a crayfish in your net, remove them immediately, record the number on your data sheet then return them to the water. Otherwise they may escape or make a meal of the other captured invertebrates, resulting in an inaccurate biological count.</a:t>
            </a: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38</a:t>
            </a:fld>
            <a:endParaRPr lang="en-US"/>
          </a:p>
        </p:txBody>
      </p:sp>
    </p:spTree>
    <p:extLst>
      <p:ext uri="{BB962C8B-B14F-4D97-AF65-F5344CB8AC3E}">
        <p14:creationId xmlns:p14="http://schemas.microsoft.com/office/powerpoint/2010/main" val="19679873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is a sowbug, or isopod. It is a crustacean, similar to the crayfish.</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is easy to identify because it resembles its terrestrial cousin, the roly-poly or pill bug.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sowbug has several pairs of legs and appears flattened horizontally.</a:t>
            </a:r>
          </a:p>
        </p:txBody>
      </p:sp>
      <p:sp>
        <p:nvSpPr>
          <p:cNvPr id="4" name="Slide Number Placeholder 3"/>
          <p:cNvSpPr>
            <a:spLocks noGrp="1"/>
          </p:cNvSpPr>
          <p:nvPr>
            <p:ph type="sldNum" sz="quarter" idx="10"/>
          </p:nvPr>
        </p:nvSpPr>
        <p:spPr/>
        <p:txBody>
          <a:bodyPr/>
          <a:lstStyle/>
          <a:p>
            <a:fld id="{2CBC5AA7-ED5C-42C3-BA2E-143CBFCFC5D4}" type="slidenum">
              <a:rPr lang="en-US" smtClean="0"/>
              <a:t>39</a:t>
            </a:fld>
            <a:endParaRPr lang="en-US"/>
          </a:p>
        </p:txBody>
      </p:sp>
    </p:spTree>
    <p:extLst>
      <p:ext uri="{BB962C8B-B14F-4D97-AF65-F5344CB8AC3E}">
        <p14:creationId xmlns:p14="http://schemas.microsoft.com/office/powerpoint/2010/main" val="775550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easiest</a:t>
            </a:r>
            <a:r>
              <a:rPr lang="en-US" baseline="0" dirty="0"/>
              <a:t> to break down the term Benthic Macroinvertebrates into smaller parts to understand what it means. “</a:t>
            </a:r>
          </a:p>
          <a:p>
            <a:r>
              <a:rPr lang="en-US" baseline="0" dirty="0"/>
              <a:t>Benthic refers to the bottom of the stream. Macro means large, or visible with the naked eye. Invertebrates are organisms </a:t>
            </a:r>
            <a:r>
              <a:rPr lang="en-US" u="none" baseline="0" dirty="0"/>
              <a:t>without</a:t>
            </a:r>
            <a:r>
              <a:rPr lang="en-US" baseline="0" dirty="0"/>
              <a:t> a backbone. So, benthic macroinvertebrates are organisms that lack a backbone, are visible without magnification, and live on the stream bottom. </a:t>
            </a:r>
          </a:p>
          <a:p>
            <a:r>
              <a:rPr lang="en-US" baseline="0" dirty="0"/>
              <a:t>An example is a crayfish or crawdad.</a:t>
            </a:r>
          </a:p>
        </p:txBody>
      </p:sp>
      <p:sp>
        <p:nvSpPr>
          <p:cNvPr id="4" name="Slide Number Placeholder 3"/>
          <p:cNvSpPr>
            <a:spLocks noGrp="1"/>
          </p:cNvSpPr>
          <p:nvPr>
            <p:ph type="sldNum" sz="quarter" idx="10"/>
          </p:nvPr>
        </p:nvSpPr>
        <p:spPr/>
        <p:txBody>
          <a:bodyPr/>
          <a:lstStyle/>
          <a:p>
            <a:fld id="{2CBC5AA7-ED5C-42C3-BA2E-143CBFCFC5D4}" type="slidenum">
              <a:rPr lang="en-US" smtClean="0"/>
              <a:t>4</a:t>
            </a:fld>
            <a:endParaRPr lang="en-US"/>
          </a:p>
        </p:txBody>
      </p:sp>
    </p:spTree>
    <p:extLst>
      <p:ext uri="{BB962C8B-B14F-4D97-AF65-F5344CB8AC3E}">
        <p14:creationId xmlns:p14="http://schemas.microsoft.com/office/powerpoint/2010/main" val="3814640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scud also has several pairs of legs, but appears to be flattened vertically.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can be confused with freshwater shrimp, but is smaller in size.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placed in a sorting tray of water, the scud swims quickly and often on its side. For this, it is also referred to as a side-swimmer. </a:t>
            </a:r>
          </a:p>
        </p:txBody>
      </p:sp>
      <p:sp>
        <p:nvSpPr>
          <p:cNvPr id="4" name="Slide Number Placeholder 3"/>
          <p:cNvSpPr>
            <a:spLocks noGrp="1"/>
          </p:cNvSpPr>
          <p:nvPr>
            <p:ph type="sldNum" sz="quarter" idx="10"/>
          </p:nvPr>
        </p:nvSpPr>
        <p:spPr/>
        <p:txBody>
          <a:bodyPr/>
          <a:lstStyle/>
          <a:p>
            <a:fld id="{2CBC5AA7-ED5C-42C3-BA2E-143CBFCFC5D4}" type="slidenum">
              <a:rPr lang="en-US" smtClean="0"/>
              <a:t>40</a:t>
            </a:fld>
            <a:endParaRPr lang="en-US"/>
          </a:p>
        </p:txBody>
      </p:sp>
    </p:spTree>
    <p:extLst>
      <p:ext uri="{BB962C8B-B14F-4D97-AF65-F5344CB8AC3E}">
        <p14:creationId xmlns:p14="http://schemas.microsoft.com/office/powerpoint/2010/main" val="1813409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Here is another photo of a scud, showing the several pairs of legs.</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41</a:t>
            </a:fld>
            <a:endParaRPr lang="en-US"/>
          </a:p>
        </p:txBody>
      </p:sp>
    </p:spTree>
    <p:extLst>
      <p:ext uri="{BB962C8B-B14F-4D97-AF65-F5344CB8AC3E}">
        <p14:creationId xmlns:p14="http://schemas.microsoft.com/office/powerpoint/2010/main" val="1637062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alderfly larva is similar in appearance to the hellgrammite. They have the same pinching mouthparts.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most obvious differences are that the alderfly does not have gills under its filaments. The filaments on an alderfly have a more delicate appearance than those of a hellgrammite.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alderfly is also much smaller than the hellgrammite.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abdomen ends in a point that looks like a tail in the shape of the capital letter A. We can say it’s A for Alderfly.</a:t>
            </a: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42</a:t>
            </a:fld>
            <a:endParaRPr lang="en-US"/>
          </a:p>
        </p:txBody>
      </p:sp>
    </p:spTree>
    <p:extLst>
      <p:ext uri="{BB962C8B-B14F-4D97-AF65-F5344CB8AC3E}">
        <p14:creationId xmlns:p14="http://schemas.microsoft.com/office/powerpoint/2010/main" val="12261399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image is a fishfly larva. It looks almost identical to the hellgrammite except it does not have gills under the lateral filaments.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fishfly is also smaller in relative size than the hellgrammite. But remember, some hellgrammites can be smaller and easily confused with a fishfly.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key identifying characteristic is the lack of gills under the lateral filaments. </a:t>
            </a: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43</a:t>
            </a:fld>
            <a:endParaRPr lang="en-US"/>
          </a:p>
        </p:txBody>
      </p:sp>
    </p:spTree>
    <p:extLst>
      <p:ext uri="{BB962C8B-B14F-4D97-AF65-F5344CB8AC3E}">
        <p14:creationId xmlns:p14="http://schemas.microsoft.com/office/powerpoint/2010/main" val="34456961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not used as an identifying feature, breathing tubes may be seen on fishflies under a magnification.</a:t>
            </a:r>
          </a:p>
        </p:txBody>
      </p:sp>
      <p:sp>
        <p:nvSpPr>
          <p:cNvPr id="4" name="Slide Number Placeholder 3"/>
          <p:cNvSpPr>
            <a:spLocks noGrp="1"/>
          </p:cNvSpPr>
          <p:nvPr>
            <p:ph type="sldNum" sz="quarter" idx="5"/>
          </p:nvPr>
        </p:nvSpPr>
        <p:spPr/>
        <p:txBody>
          <a:bodyPr/>
          <a:lstStyle/>
          <a:p>
            <a:fld id="{2CBC5AA7-ED5C-42C3-BA2E-143CBFCFC5D4}" type="slidenum">
              <a:rPr lang="en-US" smtClean="0"/>
              <a:t>44</a:t>
            </a:fld>
            <a:endParaRPr lang="en-US"/>
          </a:p>
        </p:txBody>
      </p:sp>
    </p:spTree>
    <p:extLst>
      <p:ext uri="{BB962C8B-B14F-4D97-AF65-F5344CB8AC3E}">
        <p14:creationId xmlns:p14="http://schemas.microsoft.com/office/powerpoint/2010/main" val="4022755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damselfly nymph has three broad oar shaped gills at the end of its abdomen. These should not be confused with the three hair-like tails of mayflies.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Like tails, the gills can be easily broken off while collecting invertebrates.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placed in a sorting tray with water, the damselfly often stands with the gills pointed upwards.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Damselflies and dragonflies are usually found along the slower moving water along the stream banks and vegetation.</a:t>
            </a:r>
            <a:endParaRPr lang="en-US" dirty="0"/>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45</a:t>
            </a:fld>
            <a:endParaRPr lang="en-US"/>
          </a:p>
        </p:txBody>
      </p:sp>
    </p:spTree>
    <p:extLst>
      <p:ext uri="{BB962C8B-B14F-4D97-AF65-F5344CB8AC3E}">
        <p14:creationId xmlns:p14="http://schemas.microsoft.com/office/powerpoint/2010/main" val="17973907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Here are two other species of </a:t>
            </a:r>
            <a:r>
              <a:rPr lang="en-US" dirty="0" err="1">
                <a:latin typeface="Arial" panose="020B0604020202020204" pitchFamily="34" charset="0"/>
                <a:cs typeface="Arial" panose="020B0604020202020204" pitchFamily="34" charset="0"/>
              </a:rPr>
              <a:t>damselfies</a:t>
            </a:r>
            <a:r>
              <a:rPr lang="en-US" dirty="0">
                <a:latin typeface="Arial" panose="020B0604020202020204" pitchFamily="34" charset="0"/>
                <a:cs typeface="Arial" panose="020B0604020202020204" pitchFamily="34" charset="0"/>
              </a:rPr>
              <a:t>. While the body length differs, the oar like shape of the gills are similar.</a:t>
            </a:r>
          </a:p>
        </p:txBody>
      </p:sp>
      <p:sp>
        <p:nvSpPr>
          <p:cNvPr id="4" name="Slide Number Placeholder 3"/>
          <p:cNvSpPr>
            <a:spLocks noGrp="1"/>
          </p:cNvSpPr>
          <p:nvPr>
            <p:ph type="sldNum" sz="quarter" idx="10"/>
          </p:nvPr>
        </p:nvSpPr>
        <p:spPr/>
        <p:txBody>
          <a:bodyPr/>
          <a:lstStyle/>
          <a:p>
            <a:fld id="{2CBC5AA7-ED5C-42C3-BA2E-143CBFCFC5D4}" type="slidenum">
              <a:rPr lang="en-US" smtClean="0"/>
              <a:t>46</a:t>
            </a:fld>
            <a:endParaRPr lang="en-US"/>
          </a:p>
        </p:txBody>
      </p:sp>
    </p:spTree>
    <p:extLst>
      <p:ext uri="{BB962C8B-B14F-4D97-AF65-F5344CB8AC3E}">
        <p14:creationId xmlns:p14="http://schemas.microsoft.com/office/powerpoint/2010/main" val="14305668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Dragonfly nymphs are closely related to the damselfly.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They are relatively large in size and lack a tail and gills.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abdomen is relatively wide and has a leaf-like appearance.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Like the damselfly, the dragonfly also has a long, folded lower labium used for capturing prey. </a:t>
            </a:r>
          </a:p>
        </p:txBody>
      </p:sp>
      <p:sp>
        <p:nvSpPr>
          <p:cNvPr id="4" name="Slide Number Placeholder 3"/>
          <p:cNvSpPr>
            <a:spLocks noGrp="1"/>
          </p:cNvSpPr>
          <p:nvPr>
            <p:ph type="sldNum" sz="quarter" idx="10"/>
          </p:nvPr>
        </p:nvSpPr>
        <p:spPr/>
        <p:txBody>
          <a:bodyPr/>
          <a:lstStyle/>
          <a:p>
            <a:fld id="{2CBC5AA7-ED5C-42C3-BA2E-143CBFCFC5D4}" type="slidenum">
              <a:rPr lang="en-US" smtClean="0"/>
              <a:t>47</a:t>
            </a:fld>
            <a:endParaRPr lang="en-US"/>
          </a:p>
        </p:txBody>
      </p:sp>
    </p:spTree>
    <p:extLst>
      <p:ext uri="{BB962C8B-B14F-4D97-AF65-F5344CB8AC3E}">
        <p14:creationId xmlns:p14="http://schemas.microsoft.com/office/powerpoint/2010/main" val="32711820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Dragonfly nymphs can very in size and shape. These are a couple smaller species of dragonfly. </a:t>
            </a:r>
          </a:p>
        </p:txBody>
      </p:sp>
      <p:sp>
        <p:nvSpPr>
          <p:cNvPr id="4" name="Slide Number Placeholder 3"/>
          <p:cNvSpPr>
            <a:spLocks noGrp="1"/>
          </p:cNvSpPr>
          <p:nvPr>
            <p:ph type="sldNum" sz="quarter" idx="10"/>
          </p:nvPr>
        </p:nvSpPr>
        <p:spPr/>
        <p:txBody>
          <a:bodyPr/>
          <a:lstStyle/>
          <a:p>
            <a:fld id="{2CBC5AA7-ED5C-42C3-BA2E-143CBFCFC5D4}" type="slidenum">
              <a:rPr lang="en-US" smtClean="0"/>
              <a:t>48</a:t>
            </a:fld>
            <a:endParaRPr lang="en-US"/>
          </a:p>
        </p:txBody>
      </p:sp>
    </p:spTree>
    <p:extLst>
      <p:ext uri="{BB962C8B-B14F-4D97-AF65-F5344CB8AC3E}">
        <p14:creationId xmlns:p14="http://schemas.microsoft.com/office/powerpoint/2010/main" val="37218297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Here are drawings that show other shapes of dragonfly nymphs. The key identifying characteristics is the lack of tail and gills and the leaf-like shape of the abdomen.	</a:t>
            </a:r>
          </a:p>
        </p:txBody>
      </p:sp>
      <p:sp>
        <p:nvSpPr>
          <p:cNvPr id="5" name="Slide Number Placeholder 4"/>
          <p:cNvSpPr>
            <a:spLocks noGrp="1"/>
          </p:cNvSpPr>
          <p:nvPr>
            <p:ph type="sldNum" sz="quarter" idx="11"/>
          </p:nvPr>
        </p:nvSpPr>
        <p:spPr/>
        <p:txBody>
          <a:bodyPr/>
          <a:lstStyle/>
          <a:p>
            <a:fld id="{D513AE6C-6879-4227-A9ED-FD96FE617150}" type="slidenum">
              <a:rPr lang="en-US" smtClean="0">
                <a:latin typeface="Arial" panose="020B0604020202020204" pitchFamily="34" charset="0"/>
                <a:cs typeface="Arial" panose="020B0604020202020204" pitchFamily="34" charset="0"/>
              </a:rPr>
              <a:t>49</a:t>
            </a:fld>
            <a:endParaRPr lang="en-US">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1BB9F321-1938-4B5C-B39A-0711472475B8}" type="datetime1">
              <a:rPr lang="en-US" smtClean="0"/>
              <a:t>2/25/2023</a:t>
            </a:fld>
            <a:endParaRPr lang="en-US"/>
          </a:p>
        </p:txBody>
      </p:sp>
    </p:spTree>
    <p:extLst>
      <p:ext uri="{BB962C8B-B14F-4D97-AF65-F5344CB8AC3E}">
        <p14:creationId xmlns:p14="http://schemas.microsoft.com/office/powerpoint/2010/main" val="383911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These invertebrates play a vital role in the stream ecosystem.</a:t>
            </a:r>
          </a:p>
          <a:p>
            <a:r>
              <a:rPr lang="en-US" dirty="0">
                <a:latin typeface="Arial" panose="020B0604020202020204" pitchFamily="34" charset="0"/>
                <a:cs typeface="Arial" panose="020B0604020202020204" pitchFamily="34" charset="0"/>
              </a:rPr>
              <a:t>They are very important to the food chain, providing energy for numerous fish and other species. They also influence the nutrient cycle, primary productivity, decomposition of organic matter, and moving small materials within a stream system. </a:t>
            </a: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5</a:t>
            </a:fld>
            <a:endParaRPr lang="en-US"/>
          </a:p>
        </p:txBody>
      </p:sp>
    </p:spTree>
    <p:extLst>
      <p:ext uri="{BB962C8B-B14F-4D97-AF65-F5344CB8AC3E}">
        <p14:creationId xmlns:p14="http://schemas.microsoft.com/office/powerpoint/2010/main" val="4935057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Arial" panose="020B0604020202020204" pitchFamily="34" charset="0"/>
                <a:cs typeface="Arial" panose="020B0604020202020204" pitchFamily="34" charset="0"/>
              </a:rPr>
              <a:t>Watersnipe</a:t>
            </a:r>
            <a:r>
              <a:rPr lang="en-US" dirty="0">
                <a:latin typeface="Arial" panose="020B0604020202020204" pitchFamily="34" charset="0"/>
                <a:cs typeface="Arial" panose="020B0604020202020204" pitchFamily="34" charset="0"/>
              </a:rPr>
              <a:t> flies are true flies with aquatic larvae.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They have body segments with prolegs on each.</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Another identifying characteristic is two feathery horns. </a:t>
            </a: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50</a:t>
            </a:fld>
            <a:endParaRPr lang="en-US"/>
          </a:p>
        </p:txBody>
      </p:sp>
    </p:spTree>
    <p:extLst>
      <p:ext uri="{BB962C8B-B14F-4D97-AF65-F5344CB8AC3E}">
        <p14:creationId xmlns:p14="http://schemas.microsoft.com/office/powerpoint/2010/main" val="16230189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2"/>
            <a:ext cx="5608320" cy="4183380"/>
          </a:xfrm>
        </p:spPr>
        <p:txBody>
          <a:bodyPr/>
          <a:lstStyle/>
          <a:p>
            <a:r>
              <a:rPr lang="en-US" sz="1100" dirty="0" err="1">
                <a:latin typeface="Arial" panose="020B0604020202020204" pitchFamily="34" charset="0"/>
                <a:cs typeface="Arial" panose="020B0604020202020204" pitchFamily="34" charset="0"/>
              </a:rPr>
              <a:t>Watersnipe</a:t>
            </a:r>
            <a:r>
              <a:rPr lang="en-US" sz="1100" dirty="0">
                <a:latin typeface="Arial" panose="020B0604020202020204" pitchFamily="34" charset="0"/>
                <a:cs typeface="Arial" panose="020B0604020202020204" pitchFamily="34" charset="0"/>
              </a:rPr>
              <a:t> flies are very close in appearance to the common horse fly or deer fly.</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They are about the same size and cream color.</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Remember, the </a:t>
            </a:r>
            <a:r>
              <a:rPr lang="en-US" sz="1100" dirty="0" err="1">
                <a:latin typeface="Arial" panose="020B0604020202020204" pitchFamily="34" charset="0"/>
                <a:cs typeface="Arial" panose="020B0604020202020204" pitchFamily="34" charset="0"/>
              </a:rPr>
              <a:t>watersnipe</a:t>
            </a:r>
            <a:r>
              <a:rPr lang="en-US" sz="1100" dirty="0">
                <a:latin typeface="Arial" panose="020B0604020202020204" pitchFamily="34" charset="0"/>
                <a:cs typeface="Arial" panose="020B0604020202020204" pitchFamily="34" charset="0"/>
              </a:rPr>
              <a:t> fly has caterpillar-like prolegs on each body segment and two feathery horns.</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 horse fly is pointed at both ends and has creeping welts around each body segment.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Horse flies are not counted in biological monitoring, but they can be recorded in the comments section of the data sheet. </a:t>
            </a:r>
          </a:p>
          <a:p>
            <a:endParaRPr lang="en-US" sz="11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D513AE6C-6879-4227-A9ED-FD96FE617150}" type="slidenum">
              <a:rPr lang="en-US" smtClean="0">
                <a:solidFill>
                  <a:prstClr val="black"/>
                </a:solidFill>
                <a:latin typeface="Arial" panose="020B0604020202020204" pitchFamily="34" charset="0"/>
                <a:cs typeface="Arial" panose="020B0604020202020204" pitchFamily="34" charset="0"/>
              </a:rPr>
              <a:pPr/>
              <a:t>51</a:t>
            </a:fld>
            <a:endParaRPr lang="en-US">
              <a:solidFill>
                <a:prstClr val="black"/>
              </a:solidFill>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027EEEE1-445B-418D-A860-D72E2CDA6C27}" type="datetime1">
              <a:rPr lang="en-US" smtClean="0">
                <a:solidFill>
                  <a:prstClr val="black"/>
                </a:solidFill>
              </a:rPr>
              <a:pPr/>
              <a:t>2/25/2023</a:t>
            </a:fld>
            <a:endParaRPr lang="en-US">
              <a:solidFill>
                <a:prstClr val="black"/>
              </a:solidFill>
            </a:endParaRPr>
          </a:p>
        </p:txBody>
      </p:sp>
    </p:spTree>
    <p:extLst>
      <p:ext uri="{BB962C8B-B14F-4D97-AF65-F5344CB8AC3E}">
        <p14:creationId xmlns:p14="http://schemas.microsoft.com/office/powerpoint/2010/main" val="3839112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Crane fly larvae are another aquatic true fly larvae.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Most species are large, about the size of an index finger, and squishy.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They have finger-like projections or tulip-like bulb at the posterior end which help them anchor into substrate.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placed in a sorting tray with water, crane fly larvae can be very active and escape the tray.</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52</a:t>
            </a:fld>
            <a:endParaRPr lang="en-US"/>
          </a:p>
        </p:txBody>
      </p:sp>
    </p:spTree>
    <p:extLst>
      <p:ext uri="{BB962C8B-B14F-4D97-AF65-F5344CB8AC3E}">
        <p14:creationId xmlns:p14="http://schemas.microsoft.com/office/powerpoint/2010/main" val="9934728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Occasionally, monitors may find larvae of other aquatic beetles other than riffle beetles or water pennies.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“Other beetle larvae” can be identified by process of elimination. If the characteristics don’t quite match those of other taxa, it’s probably an “other beetle larvae”.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If you are uncertain if an ID, you can take a photo and email it to Stream Team staff to help with identification.</a:t>
            </a: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53</a:t>
            </a:fld>
            <a:endParaRPr lang="en-US"/>
          </a:p>
        </p:txBody>
      </p:sp>
    </p:spTree>
    <p:extLst>
      <p:ext uri="{BB962C8B-B14F-4D97-AF65-F5344CB8AC3E}">
        <p14:creationId xmlns:p14="http://schemas.microsoft.com/office/powerpoint/2010/main" val="31958169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Freshwater mussels are somewhat tolerant to pollution.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image shows two native mussels, the maple leaf. Native mussels tend to be asymmetrical and large compared to the invasive Asiatic clam.</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is estimated that over 70% of native mussels are either threatened or endangered. Therefore, volunteers are encouraged to return all clams and mussels to the stream system as quickly as possible in case they have collected one of the many threatened species. Mussels must be placed upright in the substrate with umbo or hinge up.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Like snails, do not count empty shells on the data sheet. We only count live organisms. </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54</a:t>
            </a:fld>
            <a:endParaRPr lang="en-US"/>
          </a:p>
        </p:txBody>
      </p:sp>
    </p:spTree>
    <p:extLst>
      <p:ext uri="{BB962C8B-B14F-4D97-AF65-F5344CB8AC3E}">
        <p14:creationId xmlns:p14="http://schemas.microsoft.com/office/powerpoint/2010/main" val="9833252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a:t>
            </a:r>
            <a:r>
              <a:rPr lang="en-US" baseline="0" dirty="0"/>
              <a:t> we will discuss macroinvertebrates that are tolerant to pollution. </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55</a:t>
            </a:fld>
            <a:endParaRPr lang="en-US"/>
          </a:p>
        </p:txBody>
      </p:sp>
    </p:spTree>
    <p:extLst>
      <p:ext uri="{BB962C8B-B14F-4D97-AF65-F5344CB8AC3E}">
        <p14:creationId xmlns:p14="http://schemas.microsoft.com/office/powerpoint/2010/main" val="28373365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If you are following along with the Blue Bug Card, we will now go over the group three taxa.</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 a reminder, pollution tolerant taxa can be found in all waters, polluted or healthy. The presence of a pollution tolerant species does not indicate impaired water. Lack of diversity and/or pollution sensitive taxa indicates impaired water. </a:t>
            </a:r>
          </a:p>
        </p:txBody>
      </p:sp>
      <p:sp>
        <p:nvSpPr>
          <p:cNvPr id="4" name="Slide Number Placeholder 3"/>
          <p:cNvSpPr>
            <a:spLocks noGrp="1"/>
          </p:cNvSpPr>
          <p:nvPr>
            <p:ph type="sldNum" sz="quarter" idx="10"/>
          </p:nvPr>
        </p:nvSpPr>
        <p:spPr/>
        <p:txBody>
          <a:bodyPr/>
          <a:lstStyle/>
          <a:p>
            <a:fld id="{2CBC5AA7-ED5C-42C3-BA2E-143CBFCFC5D4}" type="slidenum">
              <a:rPr lang="en-US" smtClean="0"/>
              <a:t>56</a:t>
            </a:fld>
            <a:endParaRPr lang="en-US"/>
          </a:p>
        </p:txBody>
      </p:sp>
    </p:spTree>
    <p:extLst>
      <p:ext uri="{BB962C8B-B14F-4D97-AF65-F5344CB8AC3E}">
        <p14:creationId xmlns:p14="http://schemas.microsoft.com/office/powerpoint/2010/main" val="5007936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Arial" panose="020B0604020202020204" pitchFamily="34" charset="0"/>
                <a:cs typeface="Arial" panose="020B0604020202020204" pitchFamily="34" charset="0"/>
              </a:rPr>
              <a:t>Aquatic earthworms are easily identified because they look like their terrestrial counterparts. They are segmented, long, thin, and often curl back around on themselves.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Note on both the Blue Bug Card and on your data sheets, all worm-like organisms, such as aquatic earthworms and horsehair worms, are lumped into one category called “aquatic worms.” </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57</a:t>
            </a:fld>
            <a:endParaRPr lang="en-US"/>
          </a:p>
        </p:txBody>
      </p:sp>
    </p:spTree>
    <p:extLst>
      <p:ext uri="{BB962C8B-B14F-4D97-AF65-F5344CB8AC3E}">
        <p14:creationId xmlns:p14="http://schemas.microsoft.com/office/powerpoint/2010/main" val="10644932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Midge fly larvae are very tolerant to pollution.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They are tiny in size.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Midge larvae do not have legs, but do have a proleg under their head which can be seen on larger specimens.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placed in a sorting tray with water, the midge fly larvae twitches about.</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CBC5AA7-ED5C-42C3-BA2E-143CBFCFC5D4}" type="slidenum">
              <a:rPr lang="en-US" smtClean="0"/>
              <a:t>58</a:t>
            </a:fld>
            <a:endParaRPr lang="en-US"/>
          </a:p>
        </p:txBody>
      </p:sp>
    </p:spTree>
    <p:extLst>
      <p:ext uri="{BB962C8B-B14F-4D97-AF65-F5344CB8AC3E}">
        <p14:creationId xmlns:p14="http://schemas.microsoft.com/office/powerpoint/2010/main" val="10828211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Midge larvae can be red in color.</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type of midge is commonly called a bloodworm, which is a misnomer because they are fly larvae, not worms.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type of midge carries hemoglobin, which provides them a source of oxygen so they can live in water with very low oxygen levels, such as swamps.</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59</a:t>
            </a:fld>
            <a:endParaRPr lang="en-US"/>
          </a:p>
        </p:txBody>
      </p:sp>
    </p:spTree>
    <p:extLst>
      <p:ext uri="{BB962C8B-B14F-4D97-AF65-F5344CB8AC3E}">
        <p14:creationId xmlns:p14="http://schemas.microsoft.com/office/powerpoint/2010/main" val="1908985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Invertebrates are indicators of stream health. There are several reasons why it is advantageous to use these spineless critters in assessing water quality.  </a:t>
            </a:r>
          </a:p>
          <a:p>
            <a:endParaRPr lang="en-US" dirty="0">
              <a:latin typeface="Arial" panose="020B0604020202020204" pitchFamily="34" charset="0"/>
              <a:cs typeface="Arial" panose="020B0604020202020204" pitchFamily="34" charset="0"/>
            </a:endParaRPr>
          </a:p>
          <a:p>
            <a:r>
              <a:rPr lang="en-US" altLang="en-US" dirty="0">
                <a:solidFill>
                  <a:srgbClr val="000000"/>
                </a:solidFill>
              </a:rPr>
              <a:t>Invertebrates are relatively non-mobile whereas fish will move if conditions start to deteriorate. </a:t>
            </a:r>
          </a:p>
          <a:p>
            <a:r>
              <a:rPr lang="en-US" dirty="0">
                <a:solidFill>
                  <a:srgbClr val="000000"/>
                </a:solidFill>
                <a:latin typeface="Arial" panose="020B0604020202020204" pitchFamily="34" charset="0"/>
                <a:cs typeface="Arial" panose="020B0604020202020204" pitchFamily="34" charset="0"/>
              </a:rPr>
              <a:t>They are also easy to collect. We just need a net and something to agitate the rocks, like our two feet.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Some invertebrate species are sensitive to pollution, while others are more tolerant. </a:t>
            </a:r>
            <a:r>
              <a:rPr lang="en-US" altLang="en-US" dirty="0">
                <a:solidFill>
                  <a:srgbClr val="000000"/>
                </a:solidFill>
              </a:rPr>
              <a:t>This allows us to determine the condition of a stream based on the presence or absence of certain taxa.</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Sampling macroinvertebrates allows for continuous monitoring. They are permanent residents of the stream. This makes them susceptible to pollutants present in the water. Chemical sampling only tells you what is happening in the stream at the exact moment you collect the sample. Some pollutants pulse through a stream due to variations in flow or to discharges from point sources that are released at intermittent times.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equipment needed to collect macroinvertebrates is inexpensive compared to chemical monitoring equipment. </a:t>
            </a:r>
          </a:p>
          <a:p>
            <a:endParaRPr lang="en-US" dirty="0">
              <a:latin typeface="Arial" panose="020B0604020202020204" pitchFamily="34" charset="0"/>
              <a:cs typeface="Arial" panose="020B0604020202020204" pitchFamily="34" charset="0"/>
            </a:endParaRPr>
          </a:p>
          <a:p>
            <a:r>
              <a:rPr lang="en-US" altLang="en-US" b="0" dirty="0">
                <a:solidFill>
                  <a:srgbClr val="000000"/>
                </a:solidFill>
              </a:rPr>
              <a:t>While debatable, macroinvertebrates are e</a:t>
            </a:r>
            <a:r>
              <a:rPr lang="en-US" b="0" dirty="0">
                <a:latin typeface="Arial" panose="020B0604020202020204" pitchFamily="34" charset="0"/>
                <a:cs typeface="Arial" panose="020B0604020202020204" pitchFamily="34" charset="0"/>
              </a:rPr>
              <a:t>asy </a:t>
            </a:r>
            <a:r>
              <a:rPr lang="en-US" dirty="0">
                <a:latin typeface="Arial" panose="020B0604020202020204" pitchFamily="34" charset="0"/>
                <a:cs typeface="Arial" panose="020B0604020202020204" pitchFamily="34" charset="0"/>
              </a:rPr>
              <a:t>to ID. It may be difficult at first, but with practice, common invertebrates from your stream become familiar and easy to identify. </a:t>
            </a:r>
          </a:p>
          <a:p>
            <a:endParaRPr lang="en-US" b="1" dirty="0">
              <a:latin typeface="Arial" panose="020B0604020202020204" pitchFamily="34" charset="0"/>
              <a:cs typeface="Arial" panose="020B0604020202020204" pitchFamily="34" charset="0"/>
            </a:endParaRPr>
          </a:p>
          <a:p>
            <a:r>
              <a:rPr lang="en-US" altLang="en-US" b="0" dirty="0">
                <a:solidFill>
                  <a:srgbClr val="000000"/>
                </a:solidFill>
              </a:rPr>
              <a:t>Finally, chemicals are not needed for macroinvertebrates sampling. </a:t>
            </a:r>
            <a:r>
              <a:rPr lang="en-US" altLang="en-US" b="0" dirty="0">
                <a:solidFill>
                  <a:srgbClr val="000000"/>
                </a:solidFill>
                <a:latin typeface="Arial" panose="020B0604020202020204" pitchFamily="34" charset="0"/>
                <a:cs typeface="Arial" panose="020B0604020202020204" pitchFamily="34" charset="0"/>
              </a:rPr>
              <a:t>This e</a:t>
            </a:r>
            <a:r>
              <a:rPr lang="en-US" dirty="0">
                <a:latin typeface="Arial" panose="020B0604020202020204" pitchFamily="34" charset="0"/>
                <a:cs typeface="Arial" panose="020B0604020202020204" pitchFamily="34" charset="0"/>
              </a:rPr>
              <a:t>liminates handling of chemicals, the need for reagent disposal and replacement of expired chemicals.</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6</a:t>
            </a:fld>
            <a:endParaRPr lang="en-US"/>
          </a:p>
        </p:txBody>
      </p:sp>
    </p:spTree>
    <p:extLst>
      <p:ext uri="{BB962C8B-B14F-4D97-AF65-F5344CB8AC3E}">
        <p14:creationId xmlns:p14="http://schemas.microsoft.com/office/powerpoint/2010/main" val="41453062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The black fly larvae has a wide posterior, a making it a bowling pin shape. They are very small in size.</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posterior has small hooks which allows it to adhere to a surfaces with a little silk.</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When placed in a sorting tray with water, the black fly larvae often stick to the sides of the tray and sway in the water. </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60</a:t>
            </a:fld>
            <a:endParaRPr lang="en-US"/>
          </a:p>
        </p:txBody>
      </p:sp>
    </p:spTree>
    <p:extLst>
      <p:ext uri="{BB962C8B-B14F-4D97-AF65-F5344CB8AC3E}">
        <p14:creationId xmlns:p14="http://schemas.microsoft.com/office/powerpoint/2010/main" val="39769300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Here is an image showing the filter feeding features of the black fly larvae.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Again, these are very small. Likely the only characteristic you will be able to see is the behavior of the larvae sticking to the side of the sorting tray.</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61</a:t>
            </a:fld>
            <a:endParaRPr lang="en-US"/>
          </a:p>
        </p:txBody>
      </p:sp>
    </p:spTree>
    <p:extLst>
      <p:ext uri="{BB962C8B-B14F-4D97-AF65-F5344CB8AC3E}">
        <p14:creationId xmlns:p14="http://schemas.microsoft.com/office/powerpoint/2010/main" val="5138951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Common leeches in Missouri can look like a heavily muscled worm that is brown or black or mottled color.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major identifying characteristic of the leech is the presence of a suction at one or both ends of the ventral or underside. </a:t>
            </a: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62</a:t>
            </a:fld>
            <a:endParaRPr lang="en-US"/>
          </a:p>
        </p:txBody>
      </p:sp>
    </p:spTree>
    <p:extLst>
      <p:ext uri="{BB962C8B-B14F-4D97-AF65-F5344CB8AC3E}">
        <p14:creationId xmlns:p14="http://schemas.microsoft.com/office/powerpoint/2010/main" val="16989330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Monitors often confuse a planarian, or flat worm, with a leech.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planarian has a tapered head and two eyespots which may be faint, but still present. They average about 0.5”, while a leech can grow to several inches.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Planarian are not counted on the data sheet but can still be included in the comments field at the bottom.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Planarian can fragment and regenerate, so you may have 4 planarian in your net but they may all be from one single organism. For this reason, they are not included in the count. </a:t>
            </a:r>
          </a:p>
          <a:p>
            <a:endParaRPr lang="en-US" dirty="0"/>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63</a:t>
            </a:fld>
            <a:endParaRPr lang="en-US"/>
          </a:p>
        </p:txBody>
      </p:sp>
    </p:spTree>
    <p:extLst>
      <p:ext uri="{BB962C8B-B14F-4D97-AF65-F5344CB8AC3E}">
        <p14:creationId xmlns:p14="http://schemas.microsoft.com/office/powerpoint/2010/main" val="31847131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pouch</a:t>
            </a:r>
            <a:r>
              <a:rPr lang="en-US" baseline="0" dirty="0"/>
              <a:t> snail lacks gills and an operculum, or trap door that covers the opening.</a:t>
            </a:r>
          </a:p>
          <a:p>
            <a:endParaRPr lang="en-US" baseline="0" dirty="0"/>
          </a:p>
          <a:p>
            <a:r>
              <a:rPr lang="en-US" baseline="0" dirty="0"/>
              <a:t>It is also referred to as a left-handed snail since the shell opens to the left when the apex  is upwards. </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64</a:t>
            </a:fld>
            <a:endParaRPr lang="en-US"/>
          </a:p>
        </p:txBody>
      </p:sp>
    </p:spTree>
    <p:extLst>
      <p:ext uri="{BB962C8B-B14F-4D97-AF65-F5344CB8AC3E}">
        <p14:creationId xmlns:p14="http://schemas.microsoft.com/office/powerpoint/2010/main" val="27149011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snails you</a:t>
            </a:r>
            <a:r>
              <a:rPr lang="en-US" baseline="0" dirty="0"/>
              <a:t> find will be left or right conical snails. Some snails are coiled or look like ramshorns. These go in the “Other snails” category of the data sheet. </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65</a:t>
            </a:fld>
            <a:endParaRPr lang="en-US"/>
          </a:p>
        </p:txBody>
      </p:sp>
    </p:spTree>
    <p:extLst>
      <p:ext uri="{BB962C8B-B14F-4D97-AF65-F5344CB8AC3E}">
        <p14:creationId xmlns:p14="http://schemas.microsoft.com/office/powerpoint/2010/main" val="9530464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monitors will collect invertebrates for biological monitoring, then return them to the stream immediately after. Some monitors may choose to keep invertebrates for a specimen collection or assistance with identification. We will go over how to properly preserve invertebrates that are kept in a specimen collection.</a:t>
            </a:r>
          </a:p>
        </p:txBody>
      </p:sp>
      <p:sp>
        <p:nvSpPr>
          <p:cNvPr id="4" name="Slide Number Placeholder 3"/>
          <p:cNvSpPr>
            <a:spLocks noGrp="1"/>
          </p:cNvSpPr>
          <p:nvPr>
            <p:ph type="sldNum" sz="quarter" idx="10"/>
          </p:nvPr>
        </p:nvSpPr>
        <p:spPr/>
        <p:txBody>
          <a:bodyPr/>
          <a:lstStyle/>
          <a:p>
            <a:fld id="{2CBC5AA7-ED5C-42C3-BA2E-143CBFCFC5D4}" type="slidenum">
              <a:rPr lang="en-US" smtClean="0"/>
              <a:t>66</a:t>
            </a:fld>
            <a:endParaRPr lang="en-US"/>
          </a:p>
        </p:txBody>
      </p:sp>
    </p:spTree>
    <p:extLst>
      <p:ext uri="{BB962C8B-B14F-4D97-AF65-F5344CB8AC3E}">
        <p14:creationId xmlns:p14="http://schemas.microsoft.com/office/powerpoint/2010/main" val="38426426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recommended to euthanize invertebrates in 100% alcohol solution. After at least 24 hours, the specimens may be transferred to a storage solution. Ethyl alcohol or ethanol is the preferred alcohol as it is less harsh on the specimens.</a:t>
            </a:r>
          </a:p>
        </p:txBody>
      </p:sp>
      <p:sp>
        <p:nvSpPr>
          <p:cNvPr id="4" name="Slide Number Placeholder 3"/>
          <p:cNvSpPr>
            <a:spLocks noGrp="1"/>
          </p:cNvSpPr>
          <p:nvPr>
            <p:ph type="sldNum" sz="quarter" idx="5"/>
          </p:nvPr>
        </p:nvSpPr>
        <p:spPr/>
        <p:txBody>
          <a:bodyPr/>
          <a:lstStyle/>
          <a:p>
            <a:fld id="{2CBC5AA7-ED5C-42C3-BA2E-143CBFCFC5D4}" type="slidenum">
              <a:rPr lang="en-US" smtClean="0"/>
              <a:t>67</a:t>
            </a:fld>
            <a:endParaRPr lang="en-US"/>
          </a:p>
        </p:txBody>
      </p:sp>
    </p:spTree>
    <p:extLst>
      <p:ext uri="{BB962C8B-B14F-4D97-AF65-F5344CB8AC3E}">
        <p14:creationId xmlns:p14="http://schemas.microsoft.com/office/powerpoint/2010/main" val="31857273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Isopropyl alcohol may also be used for preserving specimens. This is found in most households. Be aware of the concentration listed on the bottle to know how much water to add for diluting to 40% solution.</a:t>
            </a:r>
          </a:p>
        </p:txBody>
      </p:sp>
      <p:sp>
        <p:nvSpPr>
          <p:cNvPr id="4" name="Slide Number Placeholder 3"/>
          <p:cNvSpPr>
            <a:spLocks noGrp="1"/>
          </p:cNvSpPr>
          <p:nvPr>
            <p:ph type="sldNum" sz="quarter" idx="5"/>
          </p:nvPr>
        </p:nvSpPr>
        <p:spPr/>
        <p:txBody>
          <a:bodyPr/>
          <a:lstStyle/>
          <a:p>
            <a:fld id="{2CBC5AA7-ED5C-42C3-BA2E-143CBFCFC5D4}" type="slidenum">
              <a:rPr lang="en-US" smtClean="0"/>
              <a:t>68</a:t>
            </a:fld>
            <a:endParaRPr lang="en-US"/>
          </a:p>
        </p:txBody>
      </p:sp>
    </p:spTree>
    <p:extLst>
      <p:ext uri="{BB962C8B-B14F-4D97-AF65-F5344CB8AC3E}">
        <p14:creationId xmlns:p14="http://schemas.microsoft.com/office/powerpoint/2010/main" val="6609028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sanitizer may be used for small specimens like black fly larvae and midge larvae. This medium allows for easier viewing of the specimens. </a:t>
            </a:r>
          </a:p>
        </p:txBody>
      </p:sp>
      <p:sp>
        <p:nvSpPr>
          <p:cNvPr id="4" name="Slide Number Placeholder 3"/>
          <p:cNvSpPr>
            <a:spLocks noGrp="1"/>
          </p:cNvSpPr>
          <p:nvPr>
            <p:ph type="sldNum" sz="quarter" idx="5"/>
          </p:nvPr>
        </p:nvSpPr>
        <p:spPr/>
        <p:txBody>
          <a:bodyPr/>
          <a:lstStyle/>
          <a:p>
            <a:fld id="{2CBC5AA7-ED5C-42C3-BA2E-143CBFCFC5D4}" type="slidenum">
              <a:rPr lang="en-US" smtClean="0"/>
              <a:t>69</a:t>
            </a:fld>
            <a:endParaRPr lang="en-US"/>
          </a:p>
        </p:txBody>
      </p:sp>
    </p:spTree>
    <p:extLst>
      <p:ext uri="{BB962C8B-B14F-4D97-AF65-F5344CB8AC3E}">
        <p14:creationId xmlns:p14="http://schemas.microsoft.com/office/powerpoint/2010/main" val="2527868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Most invertebrates collected for biological monitoring are insect larvae or nymphs.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taxonomic level they are identified down to depends on the ability of distinguishing the organisms with the bare eye, and maybe the help of a small magnifier.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Taxonomic classification is a hierarchal classification of organisms with Kingdom being the broadest and species being the most specific – and most difficult to distinguish.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You won’t need to know the taxonomic levels for water quality monitoring. This just shows how close some of the organisms are related and that some may have very similar characteristics. We also define the tolerance levels to the taxonomic levels to which we ID. For example, we will generally state that caddisflies are sensitive to pollution. But, some species of caddisflies are more tolerant to pollution. </a:t>
            </a:r>
          </a:p>
        </p:txBody>
      </p:sp>
      <p:sp>
        <p:nvSpPr>
          <p:cNvPr id="4" name="Slide Number Placeholder 3"/>
          <p:cNvSpPr>
            <a:spLocks noGrp="1"/>
          </p:cNvSpPr>
          <p:nvPr>
            <p:ph type="sldNum" sz="quarter" idx="10"/>
          </p:nvPr>
        </p:nvSpPr>
        <p:spPr/>
        <p:txBody>
          <a:bodyPr/>
          <a:lstStyle/>
          <a:p>
            <a:fld id="{2CBC5AA7-ED5C-42C3-BA2E-143CBFCFC5D4}" type="slidenum">
              <a:rPr lang="en-US" smtClean="0"/>
              <a:t>7</a:t>
            </a:fld>
            <a:endParaRPr lang="en-US"/>
          </a:p>
        </p:txBody>
      </p:sp>
    </p:spTree>
    <p:extLst>
      <p:ext uri="{BB962C8B-B14F-4D97-AF65-F5344CB8AC3E}">
        <p14:creationId xmlns:p14="http://schemas.microsoft.com/office/powerpoint/2010/main" val="19223181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a:t>
            </a:r>
            <a:r>
              <a:rPr lang="en-US" baseline="0" dirty="0"/>
              <a:t> you can identify macroinvertebrates in your stream, you will need to collect them! We’ll go over the methods to collect invertebrates from the stream. </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70</a:t>
            </a:fld>
            <a:endParaRPr lang="en-US"/>
          </a:p>
        </p:txBody>
      </p:sp>
    </p:spTree>
    <p:extLst>
      <p:ext uri="{BB962C8B-B14F-4D97-AF65-F5344CB8AC3E}">
        <p14:creationId xmlns:p14="http://schemas.microsoft.com/office/powerpoint/2010/main" val="24884629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first step in biological monitoring is collecting the invertebrates. Next, you will identify the invertebrates, then count them. The taxa present and quantities will help you analyze the stream’s health.</a:t>
            </a:r>
          </a:p>
          <a:p>
            <a:endParaRPr lang="en-US" dirty="0">
              <a:solidFill>
                <a:srgbClr val="FF000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71</a:t>
            </a:fld>
            <a:endParaRPr lang="en-US"/>
          </a:p>
        </p:txBody>
      </p:sp>
    </p:spTree>
    <p:extLst>
      <p:ext uri="{BB962C8B-B14F-4D97-AF65-F5344CB8AC3E}">
        <p14:creationId xmlns:p14="http://schemas.microsoft.com/office/powerpoint/2010/main" val="26556636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Missouri Stream Team program provides a kick net, forceps, and magnifying lenses for biological monitoring.</a:t>
            </a:r>
          </a:p>
          <a:p>
            <a:r>
              <a:rPr lang="en-US" dirty="0">
                <a:latin typeface="Arial" panose="020B0604020202020204" pitchFamily="34" charset="0"/>
                <a:cs typeface="Arial" panose="020B0604020202020204" pitchFamily="34" charset="0"/>
              </a:rPr>
              <a:t>A monitor will need to supply their own sorting tray. It is recommended to use one or two white ice cube trays to easily sort and view invertebrates. </a:t>
            </a:r>
          </a:p>
          <a:p>
            <a:r>
              <a:rPr lang="en-US" dirty="0">
                <a:latin typeface="Arial" panose="020B0604020202020204" pitchFamily="34" charset="0"/>
                <a:cs typeface="Arial" panose="020B0604020202020204" pitchFamily="34" charset="0"/>
              </a:rPr>
              <a:t>A squirt bottle is also helpful for warm or sunny days to keep the net wet while picking invertebrates.</a:t>
            </a:r>
          </a:p>
        </p:txBody>
      </p:sp>
      <p:sp>
        <p:nvSpPr>
          <p:cNvPr id="4" name="Slide Number Placeholder 3"/>
          <p:cNvSpPr>
            <a:spLocks noGrp="1"/>
          </p:cNvSpPr>
          <p:nvPr>
            <p:ph type="sldNum" sz="quarter" idx="10"/>
          </p:nvPr>
        </p:nvSpPr>
        <p:spPr/>
        <p:txBody>
          <a:bodyPr/>
          <a:lstStyle/>
          <a:p>
            <a:fld id="{2CBC5AA7-ED5C-42C3-BA2E-143CBFCFC5D4}" type="slidenum">
              <a:rPr lang="en-US" smtClean="0"/>
              <a:t>72</a:t>
            </a:fld>
            <a:endParaRPr lang="en-US"/>
          </a:p>
        </p:txBody>
      </p:sp>
    </p:spTree>
    <p:extLst>
      <p:ext uri="{BB962C8B-B14F-4D97-AF65-F5344CB8AC3E}">
        <p14:creationId xmlns:p14="http://schemas.microsoft.com/office/powerpoint/2010/main" val="22366777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To sample for macroinvertebrates, you’ll need to find three different microhabitats in your stream for</a:t>
            </a:r>
            <a:r>
              <a:rPr lang="en-US" b="0" baseline="0" dirty="0"/>
              <a:t> your three net sets. These microhabitats can be three different areas of riffle, like in the photo, or combinations of different habitats if there is not enough riffle habitat at your site for 3 samples. </a:t>
            </a:r>
          </a:p>
          <a:p>
            <a:endParaRPr lang="en-US" b="0" baseline="0" dirty="0"/>
          </a:p>
          <a:p>
            <a:r>
              <a:rPr lang="en-US" b="0" baseline="0" dirty="0"/>
              <a:t>Biological monitoring is conducted twice per year: once in the late winter/early spring before leaf-on and once in the late summer/early autumn before the leaves fall. This is because aquatic macroinvertebrates are largest at these times of year, and easiest to identify.</a:t>
            </a:r>
            <a:endParaRPr lang="en-US" b="0" dirty="0"/>
          </a:p>
        </p:txBody>
      </p:sp>
      <p:sp>
        <p:nvSpPr>
          <p:cNvPr id="4" name="Slide Number Placeholder 3"/>
          <p:cNvSpPr>
            <a:spLocks noGrp="1"/>
          </p:cNvSpPr>
          <p:nvPr>
            <p:ph type="sldNum" sz="quarter" idx="10"/>
          </p:nvPr>
        </p:nvSpPr>
        <p:spPr/>
        <p:txBody>
          <a:bodyPr/>
          <a:lstStyle/>
          <a:p>
            <a:fld id="{55B73EEA-8DEE-42E6-8334-D0E9A28F27BF}" type="slidenum">
              <a:rPr lang="en-US" smtClean="0"/>
              <a:t>73</a:t>
            </a:fld>
            <a:endParaRPr lang="en-US"/>
          </a:p>
        </p:txBody>
      </p:sp>
    </p:spTree>
    <p:extLst>
      <p:ext uri="{BB962C8B-B14F-4D97-AF65-F5344CB8AC3E}">
        <p14:creationId xmlns:p14="http://schemas.microsoft.com/office/powerpoint/2010/main" val="13438647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Missouri has five aquatic faunal regions: big</a:t>
            </a:r>
            <a:r>
              <a:rPr lang="en-US" baseline="0" dirty="0"/>
              <a:t> river region, lowland region, Ozark region, glaciated plains region, and Osage plains region. These last two are combined and referred to as the prairie region.</a:t>
            </a:r>
          </a:p>
          <a:p>
            <a:r>
              <a:rPr lang="en-US" baseline="0" dirty="0"/>
              <a:t>Each of these regions is characterized by different habitats and animals. For example, riffles are common in the Ozark region but are not common in prairie regions due to the gradient of the land.</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74</a:t>
            </a:fld>
            <a:endParaRPr lang="en-US"/>
          </a:p>
        </p:txBody>
      </p:sp>
    </p:spTree>
    <p:extLst>
      <p:ext uri="{BB962C8B-B14F-4D97-AF65-F5344CB8AC3E}">
        <p14:creationId xmlns:p14="http://schemas.microsoft.com/office/powerpoint/2010/main" val="14452066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a:t>
            </a:r>
            <a:r>
              <a:rPr lang="en-US" baseline="0" dirty="0"/>
              <a:t> Ozark region, riffle and </a:t>
            </a:r>
            <a:r>
              <a:rPr lang="en-US" baseline="0" dirty="0" err="1"/>
              <a:t>rootmats</a:t>
            </a:r>
            <a:r>
              <a:rPr lang="en-US" baseline="0" dirty="0"/>
              <a:t> are a common aquatic habitat. Prairie and lowland regions characteristically have </a:t>
            </a:r>
            <a:r>
              <a:rPr lang="en-US" baseline="0" dirty="0" err="1"/>
              <a:t>rootmats</a:t>
            </a:r>
            <a:r>
              <a:rPr lang="en-US" baseline="0" dirty="0"/>
              <a:t>, snags, and pools. </a:t>
            </a:r>
          </a:p>
          <a:p>
            <a:r>
              <a:rPr lang="en-US" baseline="0" dirty="0"/>
              <a:t>These habitats are listed in order of preference for sampling. </a:t>
            </a:r>
          </a:p>
          <a:p>
            <a:r>
              <a:rPr lang="en-US" baseline="0" dirty="0"/>
              <a:t>Missouri Stream Team protocols are set up to sample riffles. But, if your site does not contain a riffle, you can alternatively sample </a:t>
            </a:r>
            <a:r>
              <a:rPr lang="en-US" baseline="0" dirty="0" err="1"/>
              <a:t>rootmat</a:t>
            </a:r>
            <a:r>
              <a:rPr lang="en-US" baseline="0" dirty="0"/>
              <a:t>. If there are no </a:t>
            </a:r>
            <a:r>
              <a:rPr lang="en-US" baseline="0" dirty="0" err="1"/>
              <a:t>rootmats</a:t>
            </a:r>
            <a:r>
              <a:rPr lang="en-US" baseline="0" dirty="0"/>
              <a:t>, you can sample snags, and finally, the last resort is sampling from a pool. </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75</a:t>
            </a:fld>
            <a:endParaRPr lang="en-US"/>
          </a:p>
        </p:txBody>
      </p:sp>
    </p:spTree>
    <p:extLst>
      <p:ext uri="{BB962C8B-B14F-4D97-AF65-F5344CB8AC3E}">
        <p14:creationId xmlns:p14="http://schemas.microsoft.com/office/powerpoint/2010/main" val="6928405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discuss</a:t>
            </a:r>
            <a:r>
              <a:rPr lang="en-US" baseline="0" dirty="0"/>
              <a:t> each habitat in detail and how to sample within each, starting with riffles.</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76</a:t>
            </a:fld>
            <a:endParaRPr lang="en-US"/>
          </a:p>
        </p:txBody>
      </p:sp>
    </p:spTree>
    <p:extLst>
      <p:ext uri="{BB962C8B-B14F-4D97-AF65-F5344CB8AC3E}">
        <p14:creationId xmlns:p14="http://schemas.microsoft.com/office/powerpoint/2010/main" val="5014930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riffle is</a:t>
            </a:r>
            <a:r>
              <a:rPr lang="en-US" baseline="0" dirty="0"/>
              <a:t> a section of stream where water breaks over rocks. This action incorporates atmospheric oxygen into the water, resulting in higher dissolved oxygen levels. This means more oxygen for invertebrates. </a:t>
            </a:r>
          </a:p>
          <a:p>
            <a:r>
              <a:rPr lang="en-US" baseline="0" dirty="0"/>
              <a:t>Riffle habitat provides a variety of microhabitats for a diverse community of organisms. </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77</a:t>
            </a:fld>
            <a:endParaRPr lang="en-US"/>
          </a:p>
        </p:txBody>
      </p:sp>
    </p:spTree>
    <p:extLst>
      <p:ext uri="{BB962C8B-B14F-4D97-AF65-F5344CB8AC3E}">
        <p14:creationId xmlns:p14="http://schemas.microsoft.com/office/powerpoint/2010/main" val="9693851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this was our monitoring</a:t>
            </a:r>
            <a:r>
              <a:rPr lang="en-US" baseline="0" dirty="0"/>
              <a:t> site, we could sample three microhabitats from these riffles, including the downstream riffle, the upstream riffle, and the riffle along the vegetation.</a:t>
            </a:r>
          </a:p>
          <a:p>
            <a:r>
              <a:rPr lang="en-US" baseline="0" dirty="0"/>
              <a:t>When sampling macroinvertebrates, start at the most downstream part of your site and work your way upstream. This prevents disturbing the other locations you will be sampling.</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78</a:t>
            </a:fld>
            <a:endParaRPr lang="en-US"/>
          </a:p>
        </p:txBody>
      </p:sp>
    </p:spTree>
    <p:extLst>
      <p:ext uri="{BB962C8B-B14F-4D97-AF65-F5344CB8AC3E}">
        <p14:creationId xmlns:p14="http://schemas.microsoft.com/office/powerpoint/2010/main" val="1478230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steps to sample invertebrates from a riffle habitat. Essentially, you will be placing a net in the stream and dislodging invertebrates, so they float into the net. </a:t>
            </a:r>
          </a:p>
        </p:txBody>
      </p:sp>
      <p:sp>
        <p:nvSpPr>
          <p:cNvPr id="4" name="Slide Number Placeholder 3"/>
          <p:cNvSpPr>
            <a:spLocks noGrp="1"/>
          </p:cNvSpPr>
          <p:nvPr>
            <p:ph type="sldNum" sz="quarter" idx="10"/>
          </p:nvPr>
        </p:nvSpPr>
        <p:spPr/>
        <p:txBody>
          <a:bodyPr/>
          <a:lstStyle/>
          <a:p>
            <a:fld id="{2CBC5AA7-ED5C-42C3-BA2E-143CBFCFC5D4}" type="slidenum">
              <a:rPr lang="en-US" smtClean="0"/>
              <a:t>79</a:t>
            </a:fld>
            <a:endParaRPr lang="en-US"/>
          </a:p>
        </p:txBody>
      </p:sp>
    </p:spTree>
    <p:extLst>
      <p:ext uri="{BB962C8B-B14F-4D97-AF65-F5344CB8AC3E}">
        <p14:creationId xmlns:p14="http://schemas.microsoft.com/office/powerpoint/2010/main" val="331036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Let’s talk a little more on pollution tolerance, since this helps us understand how the invertebrates present indicate the health of the stream.</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consider three levels of pollution tolerance: pollution sensitive, somewhat pollution tolerant, and pollution tolerant.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Invertebrates that are pollution sensitive will only be present in streams with excellent water quality. Pollution tolerant invertebrates can be found in streams with severe impairment.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Note that pollution tolerant organisms can be found in all streams, including those of excellent water quality. We hope to find a diverse community with invertebrates from all three categories.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image shows a fishfly larvae, which is somewhat tolerant to pollution. </a:t>
            </a:r>
          </a:p>
          <a:p>
            <a:endParaRPr lang="en-US" dirty="0">
              <a:solidFill>
                <a:srgbClr val="FF000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8</a:t>
            </a:fld>
            <a:endParaRPr lang="en-US"/>
          </a:p>
        </p:txBody>
      </p:sp>
    </p:spTree>
    <p:extLst>
      <p:ext uri="{BB962C8B-B14F-4D97-AF65-F5344CB8AC3E}">
        <p14:creationId xmlns:p14="http://schemas.microsoft.com/office/powerpoint/2010/main" val="41039321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place the program provided kick net in the riffle. Ensure the bottom of the net is taught and against the stream bottom. Medium to large sized rocks can be used to weigh down the front of net.</a:t>
            </a:r>
          </a:p>
        </p:txBody>
      </p:sp>
      <p:sp>
        <p:nvSpPr>
          <p:cNvPr id="4" name="Slide Number Placeholder 3"/>
          <p:cNvSpPr>
            <a:spLocks noGrp="1"/>
          </p:cNvSpPr>
          <p:nvPr>
            <p:ph type="sldNum" sz="quarter" idx="5"/>
          </p:nvPr>
        </p:nvSpPr>
        <p:spPr/>
        <p:txBody>
          <a:bodyPr/>
          <a:lstStyle/>
          <a:p>
            <a:fld id="{2CBC5AA7-ED5C-42C3-BA2E-143CBFCFC5D4}" type="slidenum">
              <a:rPr lang="en-US" smtClean="0"/>
              <a:t>80</a:t>
            </a:fld>
            <a:endParaRPr lang="en-US"/>
          </a:p>
        </p:txBody>
      </p:sp>
    </p:spTree>
    <p:extLst>
      <p:ext uri="{BB962C8B-B14F-4D97-AF65-F5344CB8AC3E}">
        <p14:creationId xmlns:p14="http://schemas.microsoft.com/office/powerpoint/2010/main" val="31235341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are any large rocks or boulders in the 3 foot area in front of the net, you can pick these up and rub them over the net before setting them aside. This will ensure you capture the invertebrates clinging to the rock while keeping your feet safe for the next step. In the 3 feet by 3 feet area in front of the net, twist your feet and agitate the substrate. The goal is to dislodge invertebrates into the water column so they float into the net. </a:t>
            </a:r>
          </a:p>
        </p:txBody>
      </p:sp>
      <p:sp>
        <p:nvSpPr>
          <p:cNvPr id="4" name="Slide Number Placeholder 3"/>
          <p:cNvSpPr>
            <a:spLocks noGrp="1"/>
          </p:cNvSpPr>
          <p:nvPr>
            <p:ph type="sldNum" sz="quarter" idx="5"/>
          </p:nvPr>
        </p:nvSpPr>
        <p:spPr/>
        <p:txBody>
          <a:bodyPr/>
          <a:lstStyle/>
          <a:p>
            <a:fld id="{2CBC5AA7-ED5C-42C3-BA2E-143CBFCFC5D4}" type="slidenum">
              <a:rPr lang="en-US" smtClean="0"/>
              <a:t>81</a:t>
            </a:fld>
            <a:endParaRPr lang="en-US"/>
          </a:p>
        </p:txBody>
      </p:sp>
    </p:spTree>
    <p:extLst>
      <p:ext uri="{BB962C8B-B14F-4D97-AF65-F5344CB8AC3E}">
        <p14:creationId xmlns:p14="http://schemas.microsoft.com/office/powerpoint/2010/main" val="28111414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are done agitating the stream bottom, rub and remove the rocks from the front of the net. Slowly lift the net from the stream, taking care to not spill the water and invertebrates from the net. </a:t>
            </a:r>
          </a:p>
        </p:txBody>
      </p:sp>
      <p:sp>
        <p:nvSpPr>
          <p:cNvPr id="4" name="Slide Number Placeholder 3"/>
          <p:cNvSpPr>
            <a:spLocks noGrp="1"/>
          </p:cNvSpPr>
          <p:nvPr>
            <p:ph type="sldNum" sz="quarter" idx="5"/>
          </p:nvPr>
        </p:nvSpPr>
        <p:spPr/>
        <p:txBody>
          <a:bodyPr/>
          <a:lstStyle/>
          <a:p>
            <a:fld id="{2CBC5AA7-ED5C-42C3-BA2E-143CBFCFC5D4}" type="slidenum">
              <a:rPr lang="en-US" smtClean="0"/>
              <a:t>82</a:t>
            </a:fld>
            <a:endParaRPr lang="en-US"/>
          </a:p>
        </p:txBody>
      </p:sp>
    </p:spTree>
    <p:extLst>
      <p:ext uri="{BB962C8B-B14F-4D97-AF65-F5344CB8AC3E}">
        <p14:creationId xmlns:p14="http://schemas.microsoft.com/office/powerpoint/2010/main" val="42634379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Carefully move the net to the stream bank. Now is the fun part of picking invertebrates from the net and placing them in a sorting tray. </a:t>
            </a:r>
          </a:p>
          <a:p>
            <a:r>
              <a:rPr lang="en-US" dirty="0"/>
              <a:t>Recording the data from this net set will be covered later in the chapter. </a:t>
            </a:r>
          </a:p>
        </p:txBody>
      </p:sp>
      <p:sp>
        <p:nvSpPr>
          <p:cNvPr id="4" name="Slide Number Placeholder 3"/>
          <p:cNvSpPr>
            <a:spLocks noGrp="1"/>
          </p:cNvSpPr>
          <p:nvPr>
            <p:ph type="sldNum" sz="quarter" idx="10"/>
          </p:nvPr>
        </p:nvSpPr>
        <p:spPr/>
        <p:txBody>
          <a:bodyPr/>
          <a:lstStyle/>
          <a:p>
            <a:fld id="{2CBC5AA7-ED5C-42C3-BA2E-143CBFCFC5D4}" type="slidenum">
              <a:rPr lang="en-US" smtClean="0"/>
              <a:t>83</a:t>
            </a:fld>
            <a:endParaRPr lang="en-US"/>
          </a:p>
        </p:txBody>
      </p:sp>
    </p:spTree>
    <p:extLst>
      <p:ext uri="{BB962C8B-B14F-4D97-AF65-F5344CB8AC3E}">
        <p14:creationId xmlns:p14="http://schemas.microsoft.com/office/powerpoint/2010/main" val="3074400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have any riffles within</a:t>
            </a:r>
            <a:r>
              <a:rPr lang="en-US" baseline="0" dirty="0"/>
              <a:t> your monitoring site, the next habitat to look for is </a:t>
            </a:r>
            <a:r>
              <a:rPr lang="en-US" baseline="0" dirty="0" err="1"/>
              <a:t>rootmat</a:t>
            </a:r>
            <a:r>
              <a:rPr lang="en-US" baseline="0" dirty="0"/>
              <a:t>.</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84</a:t>
            </a:fld>
            <a:endParaRPr lang="en-US"/>
          </a:p>
        </p:txBody>
      </p:sp>
    </p:spTree>
    <p:extLst>
      <p:ext uri="{BB962C8B-B14F-4D97-AF65-F5344CB8AC3E}">
        <p14:creationId xmlns:p14="http://schemas.microsoft.com/office/powerpoint/2010/main" val="3184664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Rootmats</a:t>
            </a:r>
            <a:r>
              <a:rPr lang="en-US" dirty="0"/>
              <a:t> are the fibrous</a:t>
            </a:r>
            <a:r>
              <a:rPr lang="en-US" baseline="0" dirty="0"/>
              <a:t> roots that hang out of or over a streambank and into the water. </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85</a:t>
            </a:fld>
            <a:endParaRPr lang="en-US"/>
          </a:p>
        </p:txBody>
      </p:sp>
    </p:spTree>
    <p:extLst>
      <p:ext uri="{BB962C8B-B14F-4D97-AF65-F5344CB8AC3E}">
        <p14:creationId xmlns:p14="http://schemas.microsoft.com/office/powerpoint/2010/main" val="38341114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Sampling in different habitats will reveal different communities of invertebrates. Damselflies and dragonflies</a:t>
            </a:r>
            <a:r>
              <a:rPr lang="en-US" baseline="0" dirty="0"/>
              <a:t> are commonly found in </a:t>
            </a:r>
            <a:r>
              <a:rPr lang="en-US" baseline="0" dirty="0" err="1"/>
              <a:t>rootmats</a:t>
            </a:r>
            <a:r>
              <a:rPr lang="en-US" baseline="0" dirty="0"/>
              <a:t> and vegetation.</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86</a:t>
            </a:fld>
            <a:endParaRPr lang="en-US"/>
          </a:p>
        </p:txBody>
      </p:sp>
    </p:spTree>
    <p:extLst>
      <p:ext uri="{BB962C8B-B14F-4D97-AF65-F5344CB8AC3E}">
        <p14:creationId xmlns:p14="http://schemas.microsoft.com/office/powerpoint/2010/main" val="11983549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sample invertebrates from a </a:t>
            </a:r>
            <a:r>
              <a:rPr lang="en-US" dirty="0" err="1"/>
              <a:t>rootmat</a:t>
            </a:r>
            <a:r>
              <a:rPr lang="en-US" dirty="0"/>
              <a:t>, the same program provided kick net is used.</a:t>
            </a:r>
          </a:p>
          <a:p>
            <a:r>
              <a:rPr lang="en-US" dirty="0"/>
              <a:t>First, place the kick net downstream of the root</a:t>
            </a:r>
            <a:r>
              <a:rPr lang="en-US" baseline="0" dirty="0"/>
              <a:t> mat, with the edge next to the bank. Kick and swirl the water under the root mat so invertebrates dislodge and float down into the net.</a:t>
            </a:r>
            <a:endParaRPr lang="en-US" dirty="0"/>
          </a:p>
          <a:p>
            <a:r>
              <a:rPr lang="en-US" dirty="0"/>
              <a:t>Use your foot to disturb the root mat, not your hands.</a:t>
            </a:r>
            <a:r>
              <a:rPr lang="en-US" baseline="0" dirty="0"/>
              <a:t> There may be biting critters in there or poison ivy.</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87</a:t>
            </a:fld>
            <a:endParaRPr lang="en-US"/>
          </a:p>
        </p:txBody>
      </p:sp>
    </p:spTree>
    <p:extLst>
      <p:ext uri="{BB962C8B-B14F-4D97-AF65-F5344CB8AC3E}">
        <p14:creationId xmlns:p14="http://schemas.microsoft.com/office/powerpoint/2010/main" val="11272678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Slowly lift the net from the stream, making sure that water and invertebrates do not spill over</a:t>
            </a:r>
            <a:r>
              <a:rPr lang="en-US" baseline="0" dirty="0"/>
              <a:t> the sides. </a:t>
            </a:r>
          </a:p>
          <a:p>
            <a:r>
              <a:rPr lang="en-US" baseline="0" dirty="0"/>
              <a:t>Move the net to land to pick and sort the invertebrates into a sorting tray.</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88</a:t>
            </a:fld>
            <a:endParaRPr lang="en-US"/>
          </a:p>
        </p:txBody>
      </p:sp>
    </p:spTree>
    <p:extLst>
      <p:ext uri="{BB962C8B-B14F-4D97-AF65-F5344CB8AC3E}">
        <p14:creationId xmlns:p14="http://schemas.microsoft.com/office/powerpoint/2010/main" val="19718145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site has no riffles or </a:t>
            </a:r>
            <a:r>
              <a:rPr lang="en-US" dirty="0" err="1"/>
              <a:t>rootmats</a:t>
            </a:r>
            <a:r>
              <a:rPr lang="en-US" dirty="0"/>
              <a:t> to sample, you can sample snags</a:t>
            </a:r>
            <a:r>
              <a:rPr lang="en-US" baseline="0" dirty="0"/>
              <a:t> or woody debris.</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89</a:t>
            </a:fld>
            <a:endParaRPr lang="en-US"/>
          </a:p>
        </p:txBody>
      </p:sp>
    </p:spTree>
    <p:extLst>
      <p:ext uri="{BB962C8B-B14F-4D97-AF65-F5344CB8AC3E}">
        <p14:creationId xmlns:p14="http://schemas.microsoft.com/office/powerpoint/2010/main" val="2609566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The Missouri Stream Team program often references the Stream Insects &amp; Crustaceans identification resource. This is also referred to as the Blue Bug Card because it’s printed on light blue paper.</a:t>
            </a:r>
          </a:p>
          <a:p>
            <a:endParaRPr lang="en-US" sz="1100" dirty="0">
              <a:solidFill>
                <a:srgbClr val="FF0000"/>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 Blue Bug Card was adapted from the invertebrate identification tool produced by Izaak Walton League in Maryland. It is used commonly by water quality monitors from many states.</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This resource shows invertebrate taxa by pollution sensitivity. Listed under group one is pollution sensitive. Group two shows somewhat-pollution tolerant.  Group three is pollution tolerant and can be found on the backside. </a:t>
            </a:r>
          </a:p>
          <a:p>
            <a:r>
              <a:rPr lang="en-US" sz="1100" dirty="0">
                <a:latin typeface="Arial" panose="020B0604020202020204" pitchFamily="34" charset="0"/>
                <a:cs typeface="Arial" panose="020B0604020202020204" pitchFamily="34" charset="0"/>
              </a:rPr>
              <a:t>	</a:t>
            </a:r>
          </a:p>
          <a:p>
            <a:r>
              <a:rPr lang="en-US" sz="1100" dirty="0">
                <a:latin typeface="Arial" panose="020B0604020202020204" pitchFamily="34" charset="0"/>
                <a:cs typeface="Arial" panose="020B0604020202020204" pitchFamily="34" charset="0"/>
              </a:rPr>
              <a:t>There are size bars located next to each taxa of invertebrates. The full bar shows the maximum size and the black portion of the bar shows the average size. </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D513AE6C-6879-4227-A9ED-FD96FE617150}" type="slidenum">
              <a:rPr lang="en-US" smtClean="0">
                <a:solidFill>
                  <a:prstClr val="black"/>
                </a:solidFill>
                <a:latin typeface="Arial" panose="020B0604020202020204" pitchFamily="34" charset="0"/>
                <a:cs typeface="Arial" panose="020B0604020202020204" pitchFamily="34" charset="0"/>
              </a:rPr>
              <a:pPr/>
              <a:t>9</a:t>
            </a:fld>
            <a:endParaRPr lang="en-US">
              <a:solidFill>
                <a:prstClr val="black"/>
              </a:solidFill>
              <a:latin typeface="Arial" panose="020B0604020202020204" pitchFamily="34" charset="0"/>
              <a:cs typeface="Arial" panose="020B0604020202020204" pitchFamily="34" charset="0"/>
            </a:endParaRPr>
          </a:p>
        </p:txBody>
      </p:sp>
      <p:sp>
        <p:nvSpPr>
          <p:cNvPr id="6" name="Date Placeholder 5"/>
          <p:cNvSpPr>
            <a:spLocks noGrp="1"/>
          </p:cNvSpPr>
          <p:nvPr>
            <p:ph type="dt" idx="12"/>
          </p:nvPr>
        </p:nvSpPr>
        <p:spPr/>
        <p:txBody>
          <a:bodyPr/>
          <a:lstStyle/>
          <a:p>
            <a:fld id="{E0967FF4-1ECB-407C-8E9F-2028AB654A0F}" type="datetime1">
              <a:rPr lang="en-US" smtClean="0">
                <a:solidFill>
                  <a:prstClr val="black"/>
                </a:solidFill>
              </a:rPr>
              <a:pPr/>
              <a:t>2/25/2023</a:t>
            </a:fld>
            <a:endParaRPr lang="en-US">
              <a:solidFill>
                <a:prstClr val="black"/>
              </a:solidFill>
            </a:endParaRPr>
          </a:p>
        </p:txBody>
      </p:sp>
    </p:spTree>
    <p:extLst>
      <p:ext uri="{BB962C8B-B14F-4D97-AF65-F5344CB8AC3E}">
        <p14:creationId xmlns:p14="http://schemas.microsoft.com/office/powerpoint/2010/main" val="25535720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snag is a tree,</a:t>
            </a:r>
            <a:r>
              <a:rPr lang="en-US" baseline="0" dirty="0"/>
              <a:t> a limb, or other woody debris in the water. Once the debris begins to decompose, it becomes soft and invertebrates start to move in. </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90</a:t>
            </a:fld>
            <a:endParaRPr lang="en-US"/>
          </a:p>
        </p:txBody>
      </p:sp>
    </p:spTree>
    <p:extLst>
      <p:ext uri="{BB962C8B-B14F-4D97-AF65-F5344CB8AC3E}">
        <p14:creationId xmlns:p14="http://schemas.microsoft.com/office/powerpoint/2010/main" val="31565909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To sample a snag or woody debris, place the net horizontally under the woody debris.</a:t>
            </a:r>
          </a:p>
          <a:p>
            <a:pPr marL="0" indent="0">
              <a:buFontTx/>
              <a:buNone/>
            </a:pPr>
            <a:r>
              <a:rPr lang="en-US" dirty="0"/>
              <a:t>Use a stiff bristled brush to scrub the surface of the snag. The goal is to dislodge the invertebrates so they fall or float into the net. Do not use your bare hands. </a:t>
            </a:r>
          </a:p>
          <a:p>
            <a:pPr marL="0" indent="0">
              <a:buFontTx/>
              <a:buNone/>
            </a:pPr>
            <a:r>
              <a:rPr lang="en-US" dirty="0"/>
              <a:t>Move the net to land to pick and sort invertebrates into a sorting tray.</a:t>
            </a:r>
          </a:p>
          <a:p>
            <a:pPr>
              <a:buFontTx/>
              <a:buNone/>
            </a:pPr>
            <a:r>
              <a:rPr lang="en-US" dirty="0"/>
              <a:t>Three to four pieces of small woody debris like the one in this photo are needed for a single net set. </a:t>
            </a:r>
          </a:p>
        </p:txBody>
      </p:sp>
      <p:sp>
        <p:nvSpPr>
          <p:cNvPr id="4" name="Slide Number Placeholder 3"/>
          <p:cNvSpPr>
            <a:spLocks noGrp="1"/>
          </p:cNvSpPr>
          <p:nvPr>
            <p:ph type="sldNum" sz="quarter" idx="10"/>
          </p:nvPr>
        </p:nvSpPr>
        <p:spPr/>
        <p:txBody>
          <a:bodyPr/>
          <a:lstStyle/>
          <a:p>
            <a:fld id="{2CBC5AA7-ED5C-42C3-BA2E-143CBFCFC5D4}" type="slidenum">
              <a:rPr lang="en-US" smtClean="0"/>
              <a:t>91</a:t>
            </a:fld>
            <a:endParaRPr lang="en-US"/>
          </a:p>
        </p:txBody>
      </p:sp>
    </p:spTree>
    <p:extLst>
      <p:ext uri="{BB962C8B-B14F-4D97-AF65-F5344CB8AC3E}">
        <p14:creationId xmlns:p14="http://schemas.microsoft.com/office/powerpoint/2010/main" val="31399512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no other habitats exist</a:t>
            </a:r>
            <a:r>
              <a:rPr lang="en-US" baseline="0" dirty="0"/>
              <a:t> in your monitoring site, you can sample in pools or non-flow areas.</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92</a:t>
            </a:fld>
            <a:endParaRPr lang="en-US"/>
          </a:p>
        </p:txBody>
      </p:sp>
    </p:spTree>
    <p:extLst>
      <p:ext uri="{BB962C8B-B14F-4D97-AF65-F5344CB8AC3E}">
        <p14:creationId xmlns:p14="http://schemas.microsoft.com/office/powerpoint/2010/main" val="18193367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sampling in a pool,</a:t>
            </a:r>
            <a:r>
              <a:rPr lang="en-US" baseline="0" dirty="0"/>
              <a:t> the flow of the water is improvised by shuffling backwards and trailing the D-net in front of you to catch invertebrates. </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93</a:t>
            </a:fld>
            <a:endParaRPr lang="en-US"/>
          </a:p>
        </p:txBody>
      </p:sp>
    </p:spTree>
    <p:extLst>
      <p:ext uri="{BB962C8B-B14F-4D97-AF65-F5344CB8AC3E}">
        <p14:creationId xmlns:p14="http://schemas.microsoft.com/office/powerpoint/2010/main" val="39953654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 D-frame net is required if sampling non-flow areas. </a:t>
            </a:r>
          </a:p>
          <a:p>
            <a:r>
              <a:rPr lang="en-US" b="0" dirty="0"/>
              <a:t>First, hold the net downstream of where you are standing with the opening of the net facing you.</a:t>
            </a:r>
          </a:p>
          <a:p>
            <a:r>
              <a:rPr lang="en-US" b="0" dirty="0"/>
              <a:t>Shuffle your feet to agitate the substrate. While shuffling your feet, sweep the net back and forth to capture suspended invertebrates.</a:t>
            </a:r>
          </a:p>
        </p:txBody>
      </p:sp>
      <p:sp>
        <p:nvSpPr>
          <p:cNvPr id="4" name="Slide Number Placeholder 3"/>
          <p:cNvSpPr>
            <a:spLocks noGrp="1"/>
          </p:cNvSpPr>
          <p:nvPr>
            <p:ph type="sldNum" sz="quarter" idx="10"/>
          </p:nvPr>
        </p:nvSpPr>
        <p:spPr/>
        <p:txBody>
          <a:bodyPr/>
          <a:lstStyle/>
          <a:p>
            <a:fld id="{2CBC5AA7-ED5C-42C3-BA2E-143CBFCFC5D4}" type="slidenum">
              <a:rPr lang="en-US" smtClean="0"/>
              <a:t>94</a:t>
            </a:fld>
            <a:endParaRPr lang="en-US"/>
          </a:p>
        </p:txBody>
      </p:sp>
    </p:spTree>
    <p:extLst>
      <p:ext uri="{BB962C8B-B14F-4D97-AF65-F5344CB8AC3E}">
        <p14:creationId xmlns:p14="http://schemas.microsoft.com/office/powerpoint/2010/main" val="32386177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Continue shuffling and sweeping until you have sampled a 3 feet by 3 feet area.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Remove the net from the water and take to land to sort the invertebrates.</a:t>
            </a:r>
          </a:p>
          <a:p>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95</a:t>
            </a:fld>
            <a:endParaRPr lang="en-US"/>
          </a:p>
        </p:txBody>
      </p:sp>
    </p:spTree>
    <p:extLst>
      <p:ext uri="{BB962C8B-B14F-4D97-AF65-F5344CB8AC3E}">
        <p14:creationId xmlns:p14="http://schemas.microsoft.com/office/powerpoint/2010/main" val="35061332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any habitat sampled, always collect invertebrates in an upstream direction. Start at the riffle or habitat furthest downstream with your site, then work upstream. </a:t>
            </a:r>
          </a:p>
          <a:p>
            <a:r>
              <a:rPr lang="en-US" dirty="0"/>
              <a:t>Avoid walking through habitat that you plan to sample. Disturbing the habitat before you sample can dislodge the invertebrates before you’re ready to collect them. </a:t>
            </a:r>
            <a:endParaRPr lang="en-US" baseline="0" dirty="0"/>
          </a:p>
          <a:p>
            <a:r>
              <a:rPr lang="en-US" baseline="0" dirty="0"/>
              <a:t>Be consistent in the habitats you sample. Aim for sample replicates of the same habitat each time you monitor. Ideally, this would be three riffles each monitoring trip. </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96</a:t>
            </a:fld>
            <a:endParaRPr lang="en-US"/>
          </a:p>
        </p:txBody>
      </p:sp>
    </p:spTree>
    <p:extLst>
      <p:ext uri="{BB962C8B-B14F-4D97-AF65-F5344CB8AC3E}">
        <p14:creationId xmlns:p14="http://schemas.microsoft.com/office/powerpoint/2010/main" val="36820651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invertebrates are collected and identified, how do you record the data? We will cover data recording and analysis next.</a:t>
            </a:r>
          </a:p>
        </p:txBody>
      </p:sp>
      <p:sp>
        <p:nvSpPr>
          <p:cNvPr id="4" name="Slide Number Placeholder 3"/>
          <p:cNvSpPr>
            <a:spLocks noGrp="1"/>
          </p:cNvSpPr>
          <p:nvPr>
            <p:ph type="sldNum" sz="quarter" idx="10"/>
          </p:nvPr>
        </p:nvSpPr>
        <p:spPr/>
        <p:txBody>
          <a:bodyPr/>
          <a:lstStyle/>
          <a:p>
            <a:fld id="{2CBC5AA7-ED5C-42C3-BA2E-143CBFCFC5D4}" type="slidenum">
              <a:rPr lang="en-US" smtClean="0"/>
              <a:t>97</a:t>
            </a:fld>
            <a:endParaRPr lang="en-US"/>
          </a:p>
        </p:txBody>
      </p:sp>
    </p:spTree>
    <p:extLst>
      <p:ext uri="{BB962C8B-B14F-4D97-AF65-F5344CB8AC3E}">
        <p14:creationId xmlns:p14="http://schemas.microsoft.com/office/powerpoint/2010/main" val="386662291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invertebrates are collected from the</a:t>
            </a:r>
            <a:r>
              <a:rPr lang="en-US" baseline="0" dirty="0"/>
              <a:t> stream, you will remove them from the net, sort them into trays, identify them, and count them to record on the data sheet. </a:t>
            </a:r>
          </a:p>
          <a:p>
            <a:r>
              <a:rPr lang="en-US" baseline="0" dirty="0"/>
              <a:t>If fish are collected in the net, return them into the water immediately. If any crayfish or mussels are collected in the net, count them and immediately return them to the water. </a:t>
            </a:r>
            <a:endParaRPr lang="en-US" dirty="0"/>
          </a:p>
        </p:txBody>
      </p:sp>
      <p:sp>
        <p:nvSpPr>
          <p:cNvPr id="4" name="Slide Number Placeholder 3"/>
          <p:cNvSpPr>
            <a:spLocks noGrp="1"/>
          </p:cNvSpPr>
          <p:nvPr>
            <p:ph type="sldNum" sz="quarter" idx="10"/>
          </p:nvPr>
        </p:nvSpPr>
        <p:spPr/>
        <p:txBody>
          <a:bodyPr/>
          <a:lstStyle/>
          <a:p>
            <a:fld id="{2CBC5AA7-ED5C-42C3-BA2E-143CBFCFC5D4}" type="slidenum">
              <a:rPr lang="en-US" smtClean="0"/>
              <a:t>98</a:t>
            </a:fld>
            <a:endParaRPr lang="en-US"/>
          </a:p>
        </p:txBody>
      </p:sp>
    </p:spTree>
    <p:extLst>
      <p:ext uri="{BB962C8B-B14F-4D97-AF65-F5344CB8AC3E}">
        <p14:creationId xmlns:p14="http://schemas.microsoft.com/office/powerpoint/2010/main" val="15893966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the macroinvertebrate data sheet, also referred to as the biological monitoring data sheet.</a:t>
            </a:r>
          </a:p>
          <a:p>
            <a:r>
              <a:rPr lang="en-US" baseline="0" dirty="0"/>
              <a:t>As with every data sheet, make sure the header is filled out entirely.</a:t>
            </a:r>
          </a:p>
          <a:p>
            <a:r>
              <a:rPr lang="en-US" baseline="0" dirty="0"/>
              <a:t>Three net sets are required for this data to be accepted. This means you will make three trips into the water to collect invertebrates, sort them, ID them, and count them. </a:t>
            </a:r>
          </a:p>
          <a:p>
            <a:r>
              <a:rPr lang="en-US" baseline="0" dirty="0"/>
              <a:t>For each of these net sets, you will record habitat type and select the type of net you used, which is a kick net for most monitors.</a:t>
            </a:r>
          </a:p>
          <a:p>
            <a:r>
              <a:rPr lang="en-US" baseline="0" dirty="0"/>
              <a:t>The amount of time spent picking invertebrates off the net is recorded, but we do not record the amount of time identifying. We also record the number of people that helped pick the net.</a:t>
            </a:r>
          </a:p>
          <a:p>
            <a:r>
              <a:rPr lang="en-US" baseline="0" dirty="0"/>
              <a:t>For each invertebrate taxa present, record the number for the respective net set. This needs to be a number, not a check for presence/absence.</a:t>
            </a:r>
          </a:p>
          <a:p>
            <a:r>
              <a:rPr lang="en-US" baseline="0" dirty="0"/>
              <a:t>In the far right column, it shows Circle Types Present and a corresponding weight or score for each taxa. The sensitive taxa have a score of 3 while tolerant taxa are a 1. If there was a presence of a taxa in any of the three net sets, circle the corresponding score in the right column. These will be added up to give the Water Quality Rating. A score of less than 12 can indicate poor water quality conditions, 12 to 17 is fair, 18 to 23 is good, and greater than 23 indicates excellent water quality. </a:t>
            </a:r>
          </a:p>
        </p:txBody>
      </p:sp>
      <p:sp>
        <p:nvSpPr>
          <p:cNvPr id="4" name="Slide Number Placeholder 3"/>
          <p:cNvSpPr>
            <a:spLocks noGrp="1"/>
          </p:cNvSpPr>
          <p:nvPr>
            <p:ph type="sldNum" sz="quarter" idx="10"/>
          </p:nvPr>
        </p:nvSpPr>
        <p:spPr/>
        <p:txBody>
          <a:bodyPr/>
          <a:lstStyle/>
          <a:p>
            <a:fld id="{2CBC5AA7-ED5C-42C3-BA2E-143CBFCFC5D4}" type="slidenum">
              <a:rPr lang="en-US" smtClean="0"/>
              <a:t>99</a:t>
            </a:fld>
            <a:endParaRPr lang="en-US"/>
          </a:p>
        </p:txBody>
      </p:sp>
    </p:spTree>
    <p:extLst>
      <p:ext uri="{BB962C8B-B14F-4D97-AF65-F5344CB8AC3E}">
        <p14:creationId xmlns:p14="http://schemas.microsoft.com/office/powerpoint/2010/main" val="753596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ct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fld id="{1903B21B-5E4A-4306-93B2-90DC26349363}" type="datetimeFigureOut">
              <a:rPr lang="en-US" smtClean="0"/>
              <a:t>2/25/2023</a:t>
            </a:fld>
            <a:endParaRPr lang="en-US"/>
          </a:p>
        </p:txBody>
      </p:sp>
      <p:sp>
        <p:nvSpPr>
          <p:cNvPr id="11" name="Slide Number Placeholder 10"/>
          <p:cNvSpPr>
            <a:spLocks noGrp="1"/>
          </p:cNvSpPr>
          <p:nvPr>
            <p:ph type="sldNum" sz="quarter" idx="11"/>
          </p:nvPr>
        </p:nvSpPr>
        <p:spPr>
          <a:xfrm>
            <a:off x="8638952" y="6509004"/>
            <a:ext cx="464288" cy="274320"/>
          </a:xfrm>
          <a:prstGeom prst="rect">
            <a:avLst/>
          </a:prstGeom>
        </p:spPr>
        <p:txBody>
          <a:bodyPr vert="horz" rtlCol="0"/>
          <a:lstStyle>
            <a:lvl1pPr>
              <a:defRPr>
                <a:solidFill>
                  <a:schemeClr val="tx2">
                    <a:shade val="90000"/>
                  </a:schemeClr>
                </a:solidFill>
              </a:defRPr>
            </a:lvl1pPr>
            <a:extLst/>
          </a:lstStyle>
          <a:p>
            <a:fld id="{85AD11D9-43DB-404D-8496-59B8AE91DE9D}" type="slidenum">
              <a:rPr lang="en-US" smtClean="0"/>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903B21B-5E4A-4306-93B2-90DC26349363}"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85AD11D9-43DB-404D-8496-59B8AE91DE9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903B21B-5E4A-4306-93B2-90DC26349363}"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85AD11D9-43DB-404D-8496-59B8AE91DE9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903B21B-5E4A-4306-93B2-90DC26349363}"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85AD11D9-43DB-404D-8496-59B8AE91DE9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all" baseline="0">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1903B21B-5E4A-4306-93B2-90DC26349363}" type="datetimeFigureOut">
              <a:rPr lang="en-US" smtClean="0"/>
              <a:t>2/25/2023</a:t>
            </a:fld>
            <a:endParaRPr lang="en-US"/>
          </a:p>
        </p:txBody>
      </p:sp>
      <p:sp>
        <p:nvSpPr>
          <p:cNvPr id="9" name="Slide Number Placeholder 8"/>
          <p:cNvSpPr>
            <a:spLocks noGrp="1"/>
          </p:cNvSpPr>
          <p:nvPr>
            <p:ph type="sldNum" sz="quarter" idx="11"/>
          </p:nvPr>
        </p:nvSpPr>
        <p:spPr>
          <a:xfrm>
            <a:off x="8638952" y="6513670"/>
            <a:ext cx="464288" cy="274320"/>
          </a:xfrm>
          <a:prstGeom prst="rect">
            <a:avLst/>
          </a:prstGeom>
        </p:spPr>
        <p:txBody>
          <a:bodyPr vert="horz" rtlCol="0"/>
          <a:lstStyle>
            <a:lvl1pPr>
              <a:defRPr>
                <a:solidFill>
                  <a:schemeClr val="tx2">
                    <a:shade val="90000"/>
                  </a:schemeClr>
                </a:solidFill>
              </a:defRPr>
            </a:lvl1pPr>
            <a:extLst/>
          </a:lstStyle>
          <a:p>
            <a:fld id="{85AD11D9-43DB-404D-8496-59B8AE91DE9D}" type="slidenum">
              <a:rPr lang="en-US" smtClean="0"/>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903B21B-5E4A-4306-93B2-90DC26349363}" type="datetimeFigureOut">
              <a:rPr lang="en-US" smtClean="0"/>
              <a:t>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41080" y="6514568"/>
            <a:ext cx="464288" cy="274320"/>
          </a:xfrm>
          <a:prstGeom prst="rect">
            <a:avLst/>
          </a:prstGeom>
        </p:spPr>
        <p:txBody>
          <a:bodyPr/>
          <a:lstStyle/>
          <a:p>
            <a:fld id="{85AD11D9-43DB-404D-8496-59B8AE91DE9D}" type="slidenum">
              <a:rPr lang="en-US" smtClean="0"/>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903B21B-5E4A-4306-93B2-90DC26349363}" type="datetimeFigureOut">
              <a:rPr lang="en-US" smtClean="0"/>
              <a:t>2/25/2023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41080" y="6514568"/>
            <a:ext cx="464288" cy="274320"/>
          </a:xfrm>
          <a:prstGeom prst="rect">
            <a:avLst/>
          </a:prstGeom>
        </p:spPr>
        <p:txBody>
          <a:bodyPr/>
          <a:lstStyle/>
          <a:p>
            <a:fld id="{85AD11D9-43DB-404D-8496-59B8AE91DE9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903B21B-5E4A-4306-93B2-90DC26349363}" type="datetimeFigureOut">
              <a:rPr lang="en-US" smtClean="0"/>
              <a:t>2/25/2023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38952" y="6514568"/>
            <a:ext cx="464288" cy="274320"/>
          </a:xfrm>
          <a:prstGeom prst="rect">
            <a:avLst/>
          </a:prstGeom>
        </p:spPr>
        <p:txBody>
          <a:bodyPr/>
          <a:lstStyle/>
          <a:p>
            <a:fld id="{85AD11D9-43DB-404D-8496-59B8AE91DE9D}" type="slidenum">
              <a:rPr lang="en-US" smtClean="0"/>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03B21B-5E4A-4306-93B2-90DC26349363}" type="datetimeFigureOut">
              <a:rPr lang="en-US" smtClean="0"/>
              <a:t>2/25/2023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38952" y="6514568"/>
            <a:ext cx="464288" cy="274320"/>
          </a:xfrm>
          <a:prstGeom prst="rect">
            <a:avLst/>
          </a:prstGeom>
        </p:spPr>
        <p:txBody>
          <a:bodyPr/>
          <a:lstStyle/>
          <a:p>
            <a:fld id="{85AD11D9-43DB-404D-8496-59B8AE91DE9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1903B21B-5E4A-4306-93B2-90DC26349363}" type="datetimeFigureOut">
              <a:rPr lang="en-US" smtClean="0"/>
              <a:t>2/25/2023</a:t>
            </a:fld>
            <a:endParaRPr lang="en-US"/>
          </a:p>
        </p:txBody>
      </p:sp>
      <p:sp>
        <p:nvSpPr>
          <p:cNvPr id="10" name="Slide Number Placeholder 9"/>
          <p:cNvSpPr>
            <a:spLocks noGrp="1"/>
          </p:cNvSpPr>
          <p:nvPr>
            <p:ph type="sldNum" sz="quarter" idx="11"/>
          </p:nvPr>
        </p:nvSpPr>
        <p:spPr>
          <a:xfrm>
            <a:off x="8638952" y="6513670"/>
            <a:ext cx="464288" cy="274320"/>
          </a:xfrm>
          <a:prstGeom prst="rect">
            <a:avLst/>
          </a:prstGeom>
        </p:spPr>
        <p:txBody>
          <a:bodyPr vert="horz" rtlCol="0"/>
          <a:lstStyle>
            <a:lvl1pPr>
              <a:defRPr>
                <a:solidFill>
                  <a:schemeClr val="tx2">
                    <a:shade val="90000"/>
                  </a:schemeClr>
                </a:solidFill>
              </a:defRPr>
            </a:lvl1pPr>
            <a:extLst/>
          </a:lstStyle>
          <a:p>
            <a:fld id="{85AD11D9-43DB-404D-8496-59B8AE91DE9D}" type="slidenum">
              <a:rPr lang="en-US" smtClean="0"/>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a:solidFill>
                  <a:schemeClr val="lt1"/>
                </a:solidFill>
                <a:latin typeface="+mn-lt"/>
                <a:ea typeface="+mn-ea"/>
                <a:cs typeface="+mn-cs"/>
              </a:rPr>
              <a:t>Click icon to add picture</a:t>
            </a:r>
          </a:p>
        </p:txBody>
      </p:sp>
      <p:sp>
        <p:nvSpPr>
          <p:cNvPr id="8" name="Date Placeholder 7"/>
          <p:cNvSpPr>
            <a:spLocks noGrp="1"/>
          </p:cNvSpPr>
          <p:nvPr>
            <p:ph type="dt" sz="half" idx="10"/>
          </p:nvPr>
        </p:nvSpPr>
        <p:spPr>
          <a:xfrm>
            <a:off x="5562600" y="6509004"/>
            <a:ext cx="3002280" cy="274320"/>
          </a:xfrm>
        </p:spPr>
        <p:txBody>
          <a:bodyPr vert="horz" rtlCol="0"/>
          <a:lstStyle/>
          <a:p>
            <a:fld id="{1903B21B-5E4A-4306-93B2-90DC26349363}" type="datetimeFigureOut">
              <a:rPr lang="en-US" smtClean="0"/>
              <a:t>2/25/2023</a:t>
            </a:fld>
            <a:endParaRPr lang="en-US"/>
          </a:p>
        </p:txBody>
      </p:sp>
      <p:sp>
        <p:nvSpPr>
          <p:cNvPr id="9" name="Slide Number Placeholder 8"/>
          <p:cNvSpPr>
            <a:spLocks noGrp="1"/>
          </p:cNvSpPr>
          <p:nvPr>
            <p:ph type="sldNum" sz="quarter" idx="11"/>
          </p:nvPr>
        </p:nvSpPr>
        <p:spPr>
          <a:xfrm>
            <a:off x="8638952" y="6509004"/>
            <a:ext cx="464288" cy="274320"/>
          </a:xfrm>
          <a:prstGeom prst="rect">
            <a:avLst/>
          </a:prstGeom>
        </p:spPr>
        <p:txBody>
          <a:bodyPr vert="horz" rtlCol="0"/>
          <a:lstStyle>
            <a:lvl1pPr>
              <a:defRPr>
                <a:solidFill>
                  <a:schemeClr val="tx2">
                    <a:shade val="90000"/>
                  </a:schemeClr>
                </a:solidFill>
              </a:defRPr>
            </a:lvl1pPr>
            <a:extLst/>
          </a:lstStyle>
          <a:p>
            <a:fld id="{85AD11D9-43DB-404D-8496-59B8AE91DE9D}" type="slidenum">
              <a:rPr lang="en-US" smtClean="0"/>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1903B21B-5E4A-4306-93B2-90DC26349363}" type="datetimeFigureOut">
              <a:rPr lang="en-US" smtClean="0"/>
              <a:t>2/25/2023</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8" name="Slide Number Placeholder 4"/>
          <p:cNvSpPr>
            <a:spLocks noGrp="1"/>
          </p:cNvSpPr>
          <p:nvPr>
            <p:ph type="sldNum" sz="quarter" idx="4"/>
          </p:nvPr>
        </p:nvSpPr>
        <p:spPr>
          <a:xfrm>
            <a:off x="8638952" y="6514568"/>
            <a:ext cx="464288" cy="274320"/>
          </a:xfrm>
          <a:prstGeom prst="rect">
            <a:avLst/>
          </a:prstGeom>
        </p:spPr>
        <p:txBody>
          <a:bodyPr/>
          <a:lstStyle/>
          <a:p>
            <a:fld id="{85AD11D9-43DB-404D-8496-59B8AE91DE9D}" type="slidenum">
              <a:rPr lang="en-US" smtClean="0"/>
              <a:t>‹#›</a:t>
            </a:fld>
            <a:endParaRPr lang="en-US"/>
          </a:p>
        </p:txBody>
      </p:sp>
      <p:pic>
        <p:nvPicPr>
          <p:cNvPr id="9" name="Picture 3" descr="N:\Lackmk\Images\Logos\VWQM.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22109"/>
          <a:stretch/>
        </p:blipFill>
        <p:spPr bwMode="auto">
          <a:xfrm>
            <a:off x="8686800" y="6400800"/>
            <a:ext cx="381000" cy="371474"/>
          </a:xfrm>
          <a:prstGeom prst="rect">
            <a:avLst/>
          </a:prstGeom>
          <a:noFill/>
          <a:extLst>
            <a:ext uri="{909E8E84-426E-40DD-AFC4-6F175D3DCCD1}">
              <a14:hiddenFill xmlns:a14="http://schemas.microsoft.com/office/drawing/2010/main">
                <a:solidFill>
                  <a:srgbClr val="FFFFFF"/>
                </a:solidFill>
              </a14:hiddenFill>
            </a:ext>
          </a:extLst>
        </p:spPr>
      </p:pic>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marL="54864" algn="ctr" rtl="0" eaLnBrk="1" latinLnBrk="0" hangingPunct="1">
        <a:spcBef>
          <a:spcPct val="0"/>
        </a:spcBef>
        <a:buNone/>
        <a:defRPr kumimoji="0" sz="4600" b="1" kern="1200" cap="all" baseline="0">
          <a:solidFill>
            <a:schemeClr val="tx2"/>
          </a:solidFill>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0.m4a"/><Relationship Id="rId1" Type="http://schemas.microsoft.com/office/2007/relationships/media" Target="../media/media100.m4a"/><Relationship Id="rId6" Type="http://schemas.openxmlformats.org/officeDocument/2006/relationships/image" Target="../media/image3.png"/><Relationship Id="rId5" Type="http://schemas.openxmlformats.org/officeDocument/2006/relationships/image" Target="../media/image113.jpeg"/><Relationship Id="rId4"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1.m4a"/><Relationship Id="rId1" Type="http://schemas.microsoft.com/office/2007/relationships/media" Target="../media/media101.m4a"/><Relationship Id="rId6" Type="http://schemas.openxmlformats.org/officeDocument/2006/relationships/image" Target="../media/image3.png"/><Relationship Id="rId5" Type="http://schemas.openxmlformats.org/officeDocument/2006/relationships/image" Target="../media/image114.jpeg"/><Relationship Id="rId4"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2.m4a"/><Relationship Id="rId1" Type="http://schemas.microsoft.com/office/2007/relationships/media" Target="../media/media102.m4a"/><Relationship Id="rId6" Type="http://schemas.openxmlformats.org/officeDocument/2006/relationships/image" Target="../media/image3.png"/><Relationship Id="rId5" Type="http://schemas.openxmlformats.org/officeDocument/2006/relationships/image" Target="../media/image115.jpeg"/><Relationship Id="rId4"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3.m4a"/><Relationship Id="rId1" Type="http://schemas.microsoft.com/office/2007/relationships/media" Target="../media/media103.m4a"/><Relationship Id="rId5" Type="http://schemas.openxmlformats.org/officeDocument/2006/relationships/image" Target="../media/image3.png"/><Relationship Id="rId4"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4.m4a"/><Relationship Id="rId1" Type="http://schemas.microsoft.com/office/2007/relationships/media" Target="../media/media104.m4a"/><Relationship Id="rId5" Type="http://schemas.openxmlformats.org/officeDocument/2006/relationships/image" Target="../media/image3.png"/><Relationship Id="rId4"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5.m4a"/><Relationship Id="rId1" Type="http://schemas.microsoft.com/office/2007/relationships/media" Target="../media/media105.m4a"/><Relationship Id="rId5" Type="http://schemas.openxmlformats.org/officeDocument/2006/relationships/image" Target="../media/image3.png"/><Relationship Id="rId4"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6.m4a"/><Relationship Id="rId1" Type="http://schemas.microsoft.com/office/2007/relationships/media" Target="../media/media106.m4a"/><Relationship Id="rId5" Type="http://schemas.openxmlformats.org/officeDocument/2006/relationships/image" Target="../media/image3.png"/><Relationship Id="rId4"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7.m4a"/><Relationship Id="rId1" Type="http://schemas.microsoft.com/office/2007/relationships/media" Target="../media/media107.m4a"/><Relationship Id="rId5" Type="http://schemas.openxmlformats.org/officeDocument/2006/relationships/image" Target="../media/image3.png"/><Relationship Id="rId4"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8.m4a"/><Relationship Id="rId1" Type="http://schemas.microsoft.com/office/2007/relationships/media" Target="../media/media108.m4a"/><Relationship Id="rId5" Type="http://schemas.openxmlformats.org/officeDocument/2006/relationships/image" Target="../media/image3.png"/><Relationship Id="rId4"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9.m4a"/><Relationship Id="rId1" Type="http://schemas.microsoft.com/office/2007/relationships/media" Target="../media/media109.m4a"/><Relationship Id="rId6" Type="http://schemas.openxmlformats.org/officeDocument/2006/relationships/image" Target="../media/image3.png"/><Relationship Id="rId5" Type="http://schemas.openxmlformats.org/officeDocument/2006/relationships/image" Target="../media/image116.jpeg"/><Relationship Id="rId4"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0.m4a"/><Relationship Id="rId1" Type="http://schemas.microsoft.com/office/2007/relationships/media" Target="../media/media110.m4a"/><Relationship Id="rId6" Type="http://schemas.openxmlformats.org/officeDocument/2006/relationships/image" Target="../media/image3.png"/><Relationship Id="rId5" Type="http://schemas.openxmlformats.org/officeDocument/2006/relationships/image" Target="../media/image117.png"/><Relationship Id="rId4"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11.m4a"/><Relationship Id="rId1" Type="http://schemas.microsoft.com/office/2007/relationships/media" Target="../media/media111.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111.xml"/><Relationship Id="rId9" Type="http://schemas.microsoft.com/office/2007/relationships/diagramDrawing" Target="../diagrams/drawing3.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2.m4a"/><Relationship Id="rId1" Type="http://schemas.microsoft.com/office/2007/relationships/media" Target="../media/media112.m4a"/><Relationship Id="rId5" Type="http://schemas.openxmlformats.org/officeDocument/2006/relationships/image" Target="../media/image3.png"/><Relationship Id="rId4"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slideLayout" Target="../slideLayouts/slideLayout2.xml"/><Relationship Id="rId7" Type="http://schemas.openxmlformats.org/officeDocument/2006/relationships/image" Target="../media/image124.png"/><Relationship Id="rId2" Type="http://schemas.openxmlformats.org/officeDocument/2006/relationships/audio" Target="../media/media113.m4a"/><Relationship Id="rId1" Type="http://schemas.microsoft.com/office/2007/relationships/media" Target="../media/media113.m4a"/><Relationship Id="rId6" Type="http://schemas.openxmlformats.org/officeDocument/2006/relationships/image" Target="../media/image123.png"/><Relationship Id="rId11" Type="http://schemas.openxmlformats.org/officeDocument/2006/relationships/image" Target="../media/image3.png"/><Relationship Id="rId5" Type="http://schemas.openxmlformats.org/officeDocument/2006/relationships/image" Target="../media/image122.png"/><Relationship Id="rId10" Type="http://schemas.openxmlformats.org/officeDocument/2006/relationships/image" Target="../media/image80.jpeg"/><Relationship Id="rId4" Type="http://schemas.openxmlformats.org/officeDocument/2006/relationships/notesSlide" Target="../notesSlides/notesSlide113.xml"/><Relationship Id="rId9" Type="http://schemas.openxmlformats.org/officeDocument/2006/relationships/image" Target="../media/image126.jpeg"/></Relationships>
</file>

<file path=ppt/slides/_rels/slide114.xml.rels><?xml version="1.0" encoding="UTF-8" standalone="yes"?>
<Relationships xmlns="http://schemas.openxmlformats.org/package/2006/relationships"><Relationship Id="rId8" Type="http://schemas.openxmlformats.org/officeDocument/2006/relationships/hyperlink" Target="mailto:youtube.com/@MissouriStreamTeam" TargetMode="External"/><Relationship Id="rId13" Type="http://schemas.openxmlformats.org/officeDocument/2006/relationships/image" Target="../media/image129.png"/><Relationship Id="rId18" Type="http://schemas.openxmlformats.org/officeDocument/2006/relationships/image" Target="../media/image134.svg"/><Relationship Id="rId3" Type="http://schemas.openxmlformats.org/officeDocument/2006/relationships/slideLayout" Target="../slideLayouts/slideLayout2.xml"/><Relationship Id="rId21" Type="http://schemas.openxmlformats.org/officeDocument/2006/relationships/image" Target="../media/image3.png"/><Relationship Id="rId7" Type="http://schemas.openxmlformats.org/officeDocument/2006/relationships/hyperlink" Target="mailto:Streamteam@mdc.mo.gov" TargetMode="External"/><Relationship Id="rId12" Type="http://schemas.openxmlformats.org/officeDocument/2006/relationships/image" Target="../media/image128.svg"/><Relationship Id="rId17" Type="http://schemas.openxmlformats.org/officeDocument/2006/relationships/image" Target="../media/image133.png"/><Relationship Id="rId2" Type="http://schemas.openxmlformats.org/officeDocument/2006/relationships/audio" Target="../media/media114.m4a"/><Relationship Id="rId16" Type="http://schemas.openxmlformats.org/officeDocument/2006/relationships/image" Target="../media/image132.svg"/><Relationship Id="rId20" Type="http://schemas.openxmlformats.org/officeDocument/2006/relationships/image" Target="../media/image136.svg"/><Relationship Id="rId1" Type="http://schemas.microsoft.com/office/2007/relationships/media" Target="../media/media114.m4a"/><Relationship Id="rId6" Type="http://schemas.openxmlformats.org/officeDocument/2006/relationships/hyperlink" Target="mailto:Streamteam@dnr.mo.gov" TargetMode="External"/><Relationship Id="rId11" Type="http://schemas.openxmlformats.org/officeDocument/2006/relationships/image" Target="../media/image127.png"/><Relationship Id="rId5" Type="http://schemas.openxmlformats.org/officeDocument/2006/relationships/hyperlink" Target="http://www.mostreamteam.org/" TargetMode="External"/><Relationship Id="rId15" Type="http://schemas.openxmlformats.org/officeDocument/2006/relationships/image" Target="../media/image131.png"/><Relationship Id="rId10" Type="http://schemas.openxmlformats.org/officeDocument/2006/relationships/hyperlink" Target="https://www.facebook.com/mostreamteams/" TargetMode="External"/><Relationship Id="rId19" Type="http://schemas.openxmlformats.org/officeDocument/2006/relationships/image" Target="../media/image135.png"/><Relationship Id="rId4" Type="http://schemas.openxmlformats.org/officeDocument/2006/relationships/notesSlide" Target="../notesSlides/notesSlide114.xml"/><Relationship Id="rId9" Type="http://schemas.openxmlformats.org/officeDocument/2006/relationships/hyperlink" Target="mailto:outube.com/@MissouriStreamTeam" TargetMode="External"/><Relationship Id="rId14" Type="http://schemas.openxmlformats.org/officeDocument/2006/relationships/image" Target="../media/image130.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2.png"/><Relationship Id="rId5" Type="http://schemas.openxmlformats.org/officeDocument/2006/relationships/oleObject" Target="../embeddings/oleObject1.bin"/><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32.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33.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34.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7.jpeg"/><Relationship Id="rId5" Type="http://schemas.openxmlformats.org/officeDocument/2006/relationships/image" Target="../media/image8.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37.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1.tiff"/><Relationship Id="rId5" Type="http://schemas.openxmlformats.org/officeDocument/2006/relationships/image" Target="../media/image40.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42.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44.tiff"/><Relationship Id="rId5" Type="http://schemas.openxmlformats.org/officeDocument/2006/relationships/image" Target="../media/image43.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image" Target="../media/image45.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47.tiff"/><Relationship Id="rId5" Type="http://schemas.openxmlformats.org/officeDocument/2006/relationships/image" Target="../media/image46.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49.tiff"/><Relationship Id="rId2" Type="http://schemas.openxmlformats.org/officeDocument/2006/relationships/audio" Target="../media/media45.m4a"/><Relationship Id="rId1" Type="http://schemas.microsoft.com/office/2007/relationships/media" Target="../media/media45.m4a"/><Relationship Id="rId6" Type="http://schemas.microsoft.com/office/2007/relationships/hdphoto" Target="../media/hdphoto1.wdp"/><Relationship Id="rId5" Type="http://schemas.openxmlformats.org/officeDocument/2006/relationships/image" Target="../media/image48.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microsoft.com/office/2007/relationships/hdphoto" Target="../media/hdphoto2.wdp"/><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53.tiff"/><Relationship Id="rId5" Type="http://schemas.openxmlformats.org/officeDocument/2006/relationships/image" Target="../media/image52.jpe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slideLayout" Target="../slideLayouts/slideLayout6.xml"/><Relationship Id="rId7" Type="http://schemas.openxmlformats.org/officeDocument/2006/relationships/image" Target="../media/image58.jpe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57.jpeg"/><Relationship Id="rId11" Type="http://schemas.openxmlformats.org/officeDocument/2006/relationships/image" Target="../media/image3.pn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notesSlide" Target="../notesSlides/notesSlide49.xml"/><Relationship Id="rId9" Type="http://schemas.openxmlformats.org/officeDocument/2006/relationships/image" Target="../media/image60.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png"/><Relationship Id="rId5" Type="http://schemas.openxmlformats.org/officeDocument/2006/relationships/image" Target="../media/image62.jpe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52.m4a"/><Relationship Id="rId1" Type="http://schemas.microsoft.com/office/2007/relationships/media" Target="../media/media52.m4a"/><Relationship Id="rId6" Type="http://schemas.microsoft.com/office/2007/relationships/hdphoto" Target="../media/hdphoto3.wdp"/><Relationship Id="rId5" Type="http://schemas.openxmlformats.org/officeDocument/2006/relationships/image" Target="../media/image65.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3.png"/><Relationship Id="rId5" Type="http://schemas.openxmlformats.org/officeDocument/2006/relationships/image" Target="../media/image66.jpe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3.png"/><Relationship Id="rId5" Type="http://schemas.openxmlformats.org/officeDocument/2006/relationships/image" Target="../media/image67.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3.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microsoft.com/office/2007/relationships/hdphoto" Target="../media/hdphoto4.wdp"/><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3.png"/><Relationship Id="rId5" Type="http://schemas.openxmlformats.org/officeDocument/2006/relationships/image" Target="../media/image72.jpe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5.gif"/><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microsoft.com/office/2007/relationships/hdphoto" Target="../media/hdphoto5.wdp"/><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3.png"/><Relationship Id="rId5" Type="http://schemas.openxmlformats.org/officeDocument/2006/relationships/image" Target="../media/image75.jpe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3.png"/><Relationship Id="rId5" Type="http://schemas.openxmlformats.org/officeDocument/2006/relationships/image" Target="../media/image80.jpe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3.png"/><Relationship Id="rId5" Type="http://schemas.openxmlformats.org/officeDocument/2006/relationships/image" Target="../media/image81.jpe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3.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3.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4a"/><Relationship Id="rId1" Type="http://schemas.microsoft.com/office/2007/relationships/media" Target="../media/media68.m4a"/><Relationship Id="rId5" Type="http://schemas.openxmlformats.org/officeDocument/2006/relationships/image" Target="../media/image3.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4a"/><Relationship Id="rId1" Type="http://schemas.microsoft.com/office/2007/relationships/media" Target="../media/media69.m4a"/><Relationship Id="rId5" Type="http://schemas.openxmlformats.org/officeDocument/2006/relationships/image" Target="../media/image3.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0.m4a"/><Relationship Id="rId1" Type="http://schemas.microsoft.com/office/2007/relationships/media" Target="../media/media70.m4a"/><Relationship Id="rId5" Type="http://schemas.openxmlformats.org/officeDocument/2006/relationships/image" Target="../media/image3.pn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image" Target="../media/image3.png"/><Relationship Id="rId5" Type="http://schemas.openxmlformats.org/officeDocument/2006/relationships/image" Target="../media/image82.jpe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72.m4a"/><Relationship Id="rId1" Type="http://schemas.microsoft.com/office/2007/relationships/media" Target="../media/media7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72.xml"/><Relationship Id="rId9" Type="http://schemas.microsoft.com/office/2007/relationships/diagramDrawing" Target="../diagrams/drawing1.xml"/></Relationships>
</file>

<file path=ppt/slides/_rels/slide7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73.m4a"/><Relationship Id="rId1" Type="http://schemas.microsoft.com/office/2007/relationships/media" Target="../media/media7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73.xml"/><Relationship Id="rId9" Type="http://schemas.microsoft.com/office/2007/relationships/diagramDrawing" Target="../diagrams/drawing2.xml"/></Relationships>
</file>

<file path=ppt/slides/_rels/slide7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92.jpeg"/><Relationship Id="rId2" Type="http://schemas.openxmlformats.org/officeDocument/2006/relationships/audio" Target="../media/media74.m4a"/><Relationship Id="rId1" Type="http://schemas.microsoft.com/office/2007/relationships/media" Target="../media/media74.m4a"/><Relationship Id="rId6" Type="http://schemas.openxmlformats.org/officeDocument/2006/relationships/image" Target="../media/image91.png"/><Relationship Id="rId5" Type="http://schemas.openxmlformats.org/officeDocument/2006/relationships/oleObject" Target="../embeddings/oleObject2.bin"/><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5.m4a"/><Relationship Id="rId1" Type="http://schemas.microsoft.com/office/2007/relationships/media" Target="../media/media75.m4a"/><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6.m4a"/><Relationship Id="rId1" Type="http://schemas.microsoft.com/office/2007/relationships/media" Target="../media/media76.m4a"/><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7.m4a"/><Relationship Id="rId1" Type="http://schemas.microsoft.com/office/2007/relationships/media" Target="../media/media77.m4a"/><Relationship Id="rId6" Type="http://schemas.openxmlformats.org/officeDocument/2006/relationships/image" Target="../media/image3.png"/><Relationship Id="rId5" Type="http://schemas.openxmlformats.org/officeDocument/2006/relationships/image" Target="../media/image95.pn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8.m4a"/><Relationship Id="rId1" Type="http://schemas.microsoft.com/office/2007/relationships/media" Target="../media/media78.m4a"/><Relationship Id="rId6" Type="http://schemas.openxmlformats.org/officeDocument/2006/relationships/image" Target="../media/image96.png"/><Relationship Id="rId5" Type="http://schemas.openxmlformats.org/officeDocument/2006/relationships/oleObject" Target="../embeddings/oleObject3.bin"/><Relationship Id="rId4"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9.m4a"/><Relationship Id="rId1" Type="http://schemas.microsoft.com/office/2007/relationships/media" Target="../media/media79.m4a"/><Relationship Id="rId5" Type="http://schemas.openxmlformats.org/officeDocument/2006/relationships/image" Target="../media/image3.png"/><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0.m4a"/><Relationship Id="rId1" Type="http://schemas.microsoft.com/office/2007/relationships/media" Target="../media/media80.m4a"/><Relationship Id="rId6" Type="http://schemas.openxmlformats.org/officeDocument/2006/relationships/image" Target="../media/image3.png"/><Relationship Id="rId5" Type="http://schemas.openxmlformats.org/officeDocument/2006/relationships/image" Target="../media/image97.jpeg"/><Relationship Id="rId4"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1.m4a"/><Relationship Id="rId1" Type="http://schemas.microsoft.com/office/2007/relationships/media" Target="../media/media81.m4a"/><Relationship Id="rId6" Type="http://schemas.openxmlformats.org/officeDocument/2006/relationships/image" Target="../media/image3.png"/><Relationship Id="rId5" Type="http://schemas.openxmlformats.org/officeDocument/2006/relationships/image" Target="../media/image98.jpeg"/><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2.m4a"/><Relationship Id="rId1" Type="http://schemas.microsoft.com/office/2007/relationships/media" Target="../media/media82.m4a"/><Relationship Id="rId6" Type="http://schemas.openxmlformats.org/officeDocument/2006/relationships/image" Target="../media/image3.png"/><Relationship Id="rId5" Type="http://schemas.openxmlformats.org/officeDocument/2006/relationships/image" Target="../media/image99.jpeg"/><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3.m4a"/><Relationship Id="rId1" Type="http://schemas.microsoft.com/office/2007/relationships/media" Target="../media/media83.m4a"/><Relationship Id="rId6" Type="http://schemas.openxmlformats.org/officeDocument/2006/relationships/image" Target="../media/image3.png"/><Relationship Id="rId5" Type="http://schemas.openxmlformats.org/officeDocument/2006/relationships/image" Target="../media/image100.jpeg"/><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4.m4a"/><Relationship Id="rId1" Type="http://schemas.microsoft.com/office/2007/relationships/media" Target="../media/media84.m4a"/><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85.m4a"/><Relationship Id="rId1" Type="http://schemas.microsoft.com/office/2007/relationships/media" Target="../media/media85.m4a"/><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6.m4a"/><Relationship Id="rId1" Type="http://schemas.microsoft.com/office/2007/relationships/media" Target="../media/media86.m4a"/><Relationship Id="rId6" Type="http://schemas.openxmlformats.org/officeDocument/2006/relationships/image" Target="../media/image3.png"/><Relationship Id="rId5" Type="http://schemas.openxmlformats.org/officeDocument/2006/relationships/image" Target="../media/image103.jpeg"/><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7.m4a"/><Relationship Id="rId1" Type="http://schemas.microsoft.com/office/2007/relationships/media" Target="../media/media87.m4a"/><Relationship Id="rId6" Type="http://schemas.openxmlformats.org/officeDocument/2006/relationships/image" Target="../media/image3.png"/><Relationship Id="rId5" Type="http://schemas.openxmlformats.org/officeDocument/2006/relationships/image" Target="../media/image104.jpeg"/><Relationship Id="rId4"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8.m4a"/><Relationship Id="rId1" Type="http://schemas.microsoft.com/office/2007/relationships/media" Target="../media/media88.m4a"/><Relationship Id="rId6" Type="http://schemas.openxmlformats.org/officeDocument/2006/relationships/image" Target="../media/image3.png"/><Relationship Id="rId5" Type="http://schemas.openxmlformats.org/officeDocument/2006/relationships/image" Target="../media/image105.jpeg"/><Relationship Id="rId4"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9.m4a"/><Relationship Id="rId1" Type="http://schemas.microsoft.com/office/2007/relationships/media" Target="../media/media89.m4a"/><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0.m4a"/><Relationship Id="rId1" Type="http://schemas.microsoft.com/office/2007/relationships/media" Target="../media/media90.m4a"/><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1.m4a"/><Relationship Id="rId1" Type="http://schemas.microsoft.com/office/2007/relationships/media" Target="../media/media91.m4a"/><Relationship Id="rId6" Type="http://schemas.openxmlformats.org/officeDocument/2006/relationships/image" Target="../media/image3.png"/><Relationship Id="rId5" Type="http://schemas.openxmlformats.org/officeDocument/2006/relationships/image" Target="../media/image108.jpeg"/><Relationship Id="rId4"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2.m4a"/><Relationship Id="rId1" Type="http://schemas.microsoft.com/office/2007/relationships/media" Target="../media/media92.m4a"/><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3.m4a"/><Relationship Id="rId1" Type="http://schemas.microsoft.com/office/2007/relationships/media" Target="../media/media93.m4a"/><Relationship Id="rId6" Type="http://schemas.microsoft.com/office/2007/relationships/hdphoto" Target="../media/hdphoto8.wdp"/><Relationship Id="rId5" Type="http://schemas.openxmlformats.org/officeDocument/2006/relationships/image" Target="../media/image109.jpeg"/><Relationship Id="rId4"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4.m4a"/><Relationship Id="rId1" Type="http://schemas.microsoft.com/office/2007/relationships/media" Target="../media/media94.m4a"/><Relationship Id="rId6" Type="http://schemas.openxmlformats.org/officeDocument/2006/relationships/image" Target="../media/image3.png"/><Relationship Id="rId5" Type="http://schemas.openxmlformats.org/officeDocument/2006/relationships/image" Target="../media/image110.jpeg"/><Relationship Id="rId4"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5.m4a"/><Relationship Id="rId1" Type="http://schemas.microsoft.com/office/2007/relationships/media" Target="../media/media95.m4a"/><Relationship Id="rId6" Type="http://schemas.openxmlformats.org/officeDocument/2006/relationships/image" Target="../media/image3.png"/><Relationship Id="rId5" Type="http://schemas.openxmlformats.org/officeDocument/2006/relationships/image" Target="../media/image111.jpeg"/><Relationship Id="rId4"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6.m4a"/><Relationship Id="rId1" Type="http://schemas.microsoft.com/office/2007/relationships/media" Target="../media/media96.m4a"/><Relationship Id="rId5" Type="http://schemas.openxmlformats.org/officeDocument/2006/relationships/image" Target="../media/image3.png"/><Relationship Id="rId4"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7.m4a"/><Relationship Id="rId1" Type="http://schemas.microsoft.com/office/2007/relationships/media" Target="../media/media97.m4a"/><Relationship Id="rId5" Type="http://schemas.openxmlformats.org/officeDocument/2006/relationships/image" Target="../media/image3.png"/><Relationship Id="rId4"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8.m4a"/><Relationship Id="rId1" Type="http://schemas.microsoft.com/office/2007/relationships/media" Target="../media/media98.m4a"/><Relationship Id="rId5" Type="http://schemas.openxmlformats.org/officeDocument/2006/relationships/image" Target="../media/image3.png"/><Relationship Id="rId4"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9.m4a"/><Relationship Id="rId1" Type="http://schemas.microsoft.com/office/2007/relationships/media" Target="../media/media99.m4a"/><Relationship Id="rId6" Type="http://schemas.openxmlformats.org/officeDocument/2006/relationships/image" Target="../media/image3.png"/><Relationship Id="rId5" Type="http://schemas.openxmlformats.org/officeDocument/2006/relationships/image" Target="../media/image112.jpeg"/><Relationship Id="rId4"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Biological monitoring</a:t>
            </a:r>
          </a:p>
        </p:txBody>
      </p:sp>
      <p:sp>
        <p:nvSpPr>
          <p:cNvPr id="3" name="Subtitle 2"/>
          <p:cNvSpPr>
            <a:spLocks noGrp="1"/>
          </p:cNvSpPr>
          <p:nvPr>
            <p:ph type="subTitle" idx="1"/>
          </p:nvPr>
        </p:nvSpPr>
        <p:spPr/>
        <p:txBody>
          <a:bodyPr lIns="45720" tIns="45720" rIns="246888" bIns="45720" anchor="t">
            <a:normAutofit/>
          </a:bodyPr>
          <a:lstStyle/>
          <a:p>
            <a:endParaRPr lang="en-US"/>
          </a:p>
        </p:txBody>
      </p:sp>
      <p:pic>
        <p:nvPicPr>
          <p:cNvPr id="4" name="Audio 3">
            <a:hlinkClick r:id="" action="ppaction://media"/>
            <a:extLst>
              <a:ext uri="{FF2B5EF4-FFF2-40B4-BE49-F238E27FC236}">
                <a16:creationId xmlns:a16="http://schemas.microsoft.com/office/drawing/2014/main" id="{96A55CC3-2AC1-8F13-C020-17C68155F8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28391781"/>
      </p:ext>
    </p:extLst>
  </p:cSld>
  <p:clrMapOvr>
    <a:masterClrMapping/>
  </p:clrMapOvr>
  <mc:AlternateContent xmlns:mc="http://schemas.openxmlformats.org/markup-compatibility/2006" xmlns:p14="http://schemas.microsoft.com/office/powerpoint/2010/main">
    <mc:Choice Requires="p14">
      <p:transition spd="slow" p14:dur="2000" advTm="12486"/>
    </mc:Choice>
    <mc:Fallback xmlns="">
      <p:transition spd="slow" advTm="12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70726" y="205740"/>
            <a:ext cx="5002548" cy="6446520"/>
            <a:chOff x="2070726" y="205740"/>
            <a:chExt cx="5002548" cy="6446520"/>
          </a:xfrm>
        </p:grpSpPr>
        <p:pic>
          <p:nvPicPr>
            <p:cNvPr id="23" name="Picture 15" descr="BlueBugCardP2 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0726" y="205740"/>
              <a:ext cx="5002548" cy="64465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4" name="Oval 11"/>
            <p:cNvSpPr>
              <a:spLocks noChangeArrowheads="1"/>
            </p:cNvSpPr>
            <p:nvPr/>
          </p:nvSpPr>
          <p:spPr bwMode="auto">
            <a:xfrm>
              <a:off x="5029200" y="372140"/>
              <a:ext cx="1447800" cy="209550"/>
            </a:xfrm>
            <a:prstGeom prst="ellipse">
              <a:avLst/>
            </a:prstGeom>
            <a:noFill/>
            <a:ln w="2540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cs typeface="Arial" charset="0"/>
              </a:endParaRPr>
            </a:p>
          </p:txBody>
        </p:sp>
        <p:sp>
          <p:nvSpPr>
            <p:cNvPr id="25" name="Oval 12"/>
            <p:cNvSpPr>
              <a:spLocks noChangeArrowheads="1"/>
            </p:cNvSpPr>
            <p:nvPr/>
          </p:nvSpPr>
          <p:spPr bwMode="auto">
            <a:xfrm>
              <a:off x="5011479" y="3657600"/>
              <a:ext cx="1828800" cy="464442"/>
            </a:xfrm>
            <a:prstGeom prst="ellipse">
              <a:avLst/>
            </a:prstGeom>
            <a:noFill/>
            <a:ln w="2540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cs typeface="Arial" charset="0"/>
              </a:endParaRPr>
            </a:p>
          </p:txBody>
        </p:sp>
      </p:grpSp>
      <p:sp>
        <p:nvSpPr>
          <p:cNvPr id="7" name="TextBox 6"/>
          <p:cNvSpPr txBox="1"/>
          <p:nvPr/>
        </p:nvSpPr>
        <p:spPr>
          <a:xfrm>
            <a:off x="90487" y="247233"/>
            <a:ext cx="1890713" cy="2800767"/>
          </a:xfrm>
          <a:prstGeom prst="rect">
            <a:avLst/>
          </a:prstGeom>
          <a:noFill/>
        </p:spPr>
        <p:txBody>
          <a:bodyPr wrap="square" rtlCol="0">
            <a:spAutoFit/>
          </a:bodyPr>
          <a:lstStyle/>
          <a:p>
            <a:pPr algn="ctr">
              <a:spcBef>
                <a:spcPts val="1200"/>
              </a:spcBef>
            </a:pPr>
            <a:r>
              <a:rPr lang="en-US" sz="4400"/>
              <a:t>Blue Bug Card (back)</a:t>
            </a:r>
          </a:p>
        </p:txBody>
      </p:sp>
      <p:pic>
        <p:nvPicPr>
          <p:cNvPr id="5" name="Audio 4">
            <a:hlinkClick r:id="" action="ppaction://media"/>
            <a:extLst>
              <a:ext uri="{FF2B5EF4-FFF2-40B4-BE49-F238E27FC236}">
                <a16:creationId xmlns:a16="http://schemas.microsoft.com/office/drawing/2014/main" id="{1F507F8F-2FFF-2DD5-55F7-350779CCC6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57098217"/>
      </p:ext>
    </p:extLst>
  </p:cSld>
  <p:clrMapOvr>
    <a:masterClrMapping/>
  </p:clrMapOvr>
  <mc:AlternateContent xmlns:mc="http://schemas.openxmlformats.org/markup-compatibility/2006">
    <mc:Choice xmlns:p14="http://schemas.microsoft.com/office/powerpoint/2010/main" Requires="p14">
      <p:transition spd="slow" p14:dur="2000" advTm="27926"/>
    </mc:Choice>
    <mc:Fallback>
      <p:transition spd="slow" advTm="27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081299" y="205740"/>
            <a:ext cx="4981402" cy="644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304800" y="6223687"/>
            <a:ext cx="8244800" cy="403654"/>
            <a:chOff x="215495" y="6225746"/>
            <a:chExt cx="7324732" cy="403654"/>
          </a:xfrm>
        </p:grpSpPr>
        <p:sp>
          <p:nvSpPr>
            <p:cNvPr id="18" name="Freeform 17"/>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9" name="Freeform 18"/>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20" name="Freeform 19"/>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21" name="Freeform 20"/>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2" name="Freeform 21"/>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3" name="Freeform 22"/>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grpSp>
        <p:nvGrpSpPr>
          <p:cNvPr id="2" name="Group 1"/>
          <p:cNvGrpSpPr/>
          <p:nvPr/>
        </p:nvGrpSpPr>
        <p:grpSpPr>
          <a:xfrm>
            <a:off x="228600" y="1905000"/>
            <a:ext cx="1662337" cy="943925"/>
            <a:chOff x="228600" y="1905000"/>
            <a:chExt cx="1662337" cy="943925"/>
          </a:xfrm>
        </p:grpSpPr>
        <p:sp>
          <p:nvSpPr>
            <p:cNvPr id="24" name="TextBox 23"/>
            <p:cNvSpPr txBox="1"/>
            <p:nvPr/>
          </p:nvSpPr>
          <p:spPr>
            <a:xfrm>
              <a:off x="228600" y="1905000"/>
              <a:ext cx="1655538" cy="923330"/>
            </a:xfrm>
            <a:prstGeom prst="rect">
              <a:avLst/>
            </a:prstGeom>
            <a:noFill/>
          </p:spPr>
          <p:txBody>
            <a:bodyPr wrap="square" rtlCol="0">
              <a:spAutoFit/>
            </a:bodyPr>
            <a:lstStyle/>
            <a:p>
              <a:r>
                <a:rPr lang="en-US"/>
                <a:t>Instructions on back of data sheet!</a:t>
              </a:r>
            </a:p>
          </p:txBody>
        </p:sp>
        <p:cxnSp>
          <p:nvCxnSpPr>
            <p:cNvPr id="25" name="Straight Arrow Connector 24"/>
            <p:cNvCxnSpPr/>
            <p:nvPr/>
          </p:nvCxnSpPr>
          <p:spPr>
            <a:xfrm>
              <a:off x="1429588" y="2848925"/>
              <a:ext cx="461349"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3" name="Audio 2">
            <a:hlinkClick r:id="" action="ppaction://media"/>
            <a:extLst>
              <a:ext uri="{FF2B5EF4-FFF2-40B4-BE49-F238E27FC236}">
                <a16:creationId xmlns:a16="http://schemas.microsoft.com/office/drawing/2014/main" id="{6961A984-D486-5E41-7DFF-3120D1FBDE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46135757"/>
      </p:ext>
    </p:extLst>
  </p:cSld>
  <p:clrMapOvr>
    <a:masterClrMapping/>
  </p:clrMapOvr>
  <mc:AlternateContent xmlns:mc="http://schemas.openxmlformats.org/markup-compatibility/2006">
    <mc:Choice xmlns:p14="http://schemas.microsoft.com/office/powerpoint/2010/main" Requires="p14">
      <p:transition spd="slow" p14:dur="2000" advTm="5195"/>
    </mc:Choice>
    <mc:Fallback>
      <p:transition spd="slow" advTm="5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77439" y="736056"/>
            <a:ext cx="4317651" cy="58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304800" y="6223687"/>
            <a:ext cx="8244800" cy="403654"/>
            <a:chOff x="215495" y="6225746"/>
            <a:chExt cx="7324732" cy="403654"/>
          </a:xfrm>
        </p:grpSpPr>
        <p:sp>
          <p:nvSpPr>
            <p:cNvPr id="11" name="Freeform 10"/>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2" name="Freeform 11"/>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3" name="Freeform 12"/>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4" name="Freeform 13"/>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5" name="Freeform 14"/>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6" name="Freeform 15"/>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sp>
        <p:nvSpPr>
          <p:cNvPr id="2" name="Title 1"/>
          <p:cNvSpPr>
            <a:spLocks noGrp="1"/>
          </p:cNvSpPr>
          <p:nvPr>
            <p:ph type="title"/>
          </p:nvPr>
        </p:nvSpPr>
        <p:spPr>
          <a:xfrm>
            <a:off x="541282" y="84081"/>
            <a:ext cx="8229600" cy="733097"/>
          </a:xfrm>
        </p:spPr>
        <p:txBody>
          <a:bodyPr>
            <a:normAutofit fontScale="90000"/>
          </a:bodyPr>
          <a:lstStyle/>
          <a:p>
            <a:r>
              <a:rPr lang="en-US" dirty="0"/>
              <a:t>Sampling scenario 2008</a:t>
            </a:r>
          </a:p>
        </p:txBody>
      </p:sp>
      <p:pic>
        <p:nvPicPr>
          <p:cNvPr id="3" name="Audio 2">
            <a:hlinkClick r:id="" action="ppaction://media"/>
            <a:extLst>
              <a:ext uri="{FF2B5EF4-FFF2-40B4-BE49-F238E27FC236}">
                <a16:creationId xmlns:a16="http://schemas.microsoft.com/office/drawing/2014/main" id="{D8452743-B75A-D0CC-0BEA-7885A16C9B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9884762"/>
      </p:ext>
    </p:extLst>
  </p:cSld>
  <p:clrMapOvr>
    <a:masterClrMapping/>
  </p:clrMapOvr>
  <mc:AlternateContent xmlns:mc="http://schemas.openxmlformats.org/markup-compatibility/2006">
    <mc:Choice xmlns:p14="http://schemas.microsoft.com/office/powerpoint/2010/main" Requires="p14">
      <p:transition spd="slow" p14:dur="2000" advTm="20396"/>
    </mc:Choice>
    <mc:Fallback>
      <p:transition spd="slow" advTm="20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77440" y="710732"/>
            <a:ext cx="4254588" cy="5816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304800" y="6223687"/>
            <a:ext cx="8244800" cy="403654"/>
            <a:chOff x="215495" y="6225746"/>
            <a:chExt cx="7324732" cy="403654"/>
          </a:xfrm>
        </p:grpSpPr>
        <p:sp>
          <p:nvSpPr>
            <p:cNvPr id="11" name="Freeform 10"/>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2" name="Freeform 11"/>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3" name="Freeform 12"/>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4" name="Freeform 13"/>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5" name="Freeform 14"/>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6" name="Freeform 15"/>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sp>
        <p:nvSpPr>
          <p:cNvPr id="2" name="Title 1"/>
          <p:cNvSpPr>
            <a:spLocks noGrp="1"/>
          </p:cNvSpPr>
          <p:nvPr>
            <p:ph type="title"/>
          </p:nvPr>
        </p:nvSpPr>
        <p:spPr>
          <a:xfrm>
            <a:off x="583324" y="189186"/>
            <a:ext cx="8229600" cy="597430"/>
          </a:xfrm>
        </p:spPr>
        <p:txBody>
          <a:bodyPr>
            <a:normAutofit fontScale="90000"/>
          </a:bodyPr>
          <a:lstStyle/>
          <a:p>
            <a:r>
              <a:rPr lang="en-US" dirty="0"/>
              <a:t>Sampling scenario 2009</a:t>
            </a:r>
          </a:p>
        </p:txBody>
      </p:sp>
      <p:pic>
        <p:nvPicPr>
          <p:cNvPr id="3" name="Audio 2">
            <a:hlinkClick r:id="" action="ppaction://media"/>
            <a:extLst>
              <a:ext uri="{FF2B5EF4-FFF2-40B4-BE49-F238E27FC236}">
                <a16:creationId xmlns:a16="http://schemas.microsoft.com/office/drawing/2014/main" id="{04BA93BE-ECCF-4AD2-D004-C160C9F7ED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9884762"/>
      </p:ext>
    </p:extLst>
  </p:cSld>
  <p:clrMapOvr>
    <a:masterClrMapping/>
  </p:clrMapOvr>
  <mc:AlternateContent xmlns:mc="http://schemas.openxmlformats.org/markup-compatibility/2006">
    <mc:Choice xmlns:p14="http://schemas.microsoft.com/office/powerpoint/2010/main" Requires="p14">
      <p:transition spd="slow" p14:dur="2000" advTm="37983"/>
    </mc:Choice>
    <mc:Fallback>
      <p:transition spd="slow" advTm="37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Factors that affect water quality rating</a:t>
            </a:r>
          </a:p>
        </p:txBody>
      </p:sp>
      <p:sp>
        <p:nvSpPr>
          <p:cNvPr id="3" name="Content Placeholder 2"/>
          <p:cNvSpPr>
            <a:spLocks noGrp="1"/>
          </p:cNvSpPr>
          <p:nvPr>
            <p:ph idx="1"/>
          </p:nvPr>
        </p:nvSpPr>
        <p:spPr/>
        <p:txBody>
          <a:bodyPr/>
          <a:lstStyle/>
          <a:p>
            <a:r>
              <a:rPr lang="en-US"/>
              <a:t>Substrate</a:t>
            </a:r>
          </a:p>
          <a:p>
            <a:r>
              <a:rPr lang="en-US"/>
              <a:t>Discharge</a:t>
            </a:r>
          </a:p>
          <a:p>
            <a:r>
              <a:rPr lang="en-US"/>
              <a:t>Water Temperature</a:t>
            </a:r>
          </a:p>
          <a:p>
            <a:r>
              <a:rPr lang="en-US"/>
              <a:t>Stream Size</a:t>
            </a:r>
          </a:p>
          <a:p>
            <a:r>
              <a:rPr lang="en-US"/>
              <a:t>Water Chemistry</a:t>
            </a:r>
          </a:p>
          <a:p>
            <a:r>
              <a:rPr lang="en-US"/>
              <a:t>Physical Factors</a:t>
            </a:r>
          </a:p>
          <a:p>
            <a:r>
              <a:rPr lang="en-US"/>
              <a:t>Taxonomic Level</a:t>
            </a:r>
          </a:p>
        </p:txBody>
      </p:sp>
      <p:grpSp>
        <p:nvGrpSpPr>
          <p:cNvPr id="11" name="Group 10"/>
          <p:cNvGrpSpPr/>
          <p:nvPr/>
        </p:nvGrpSpPr>
        <p:grpSpPr>
          <a:xfrm>
            <a:off x="304800" y="6223687"/>
            <a:ext cx="8244800" cy="403654"/>
            <a:chOff x="215495" y="6225746"/>
            <a:chExt cx="7324732" cy="403654"/>
          </a:xfrm>
        </p:grpSpPr>
        <p:sp>
          <p:nvSpPr>
            <p:cNvPr id="12" name="Freeform 11"/>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3" name="Freeform 12"/>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4" name="Freeform 13"/>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5" name="Freeform 1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6" name="Freeform 1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7" name="Freeform 16"/>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4" name="Audio 3">
            <a:hlinkClick r:id="" action="ppaction://media"/>
            <a:extLst>
              <a:ext uri="{FF2B5EF4-FFF2-40B4-BE49-F238E27FC236}">
                <a16:creationId xmlns:a16="http://schemas.microsoft.com/office/drawing/2014/main" id="{111A2D46-94CC-DC56-3818-AC94C35103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26243421"/>
      </p:ext>
    </p:extLst>
  </p:cSld>
  <p:clrMapOvr>
    <a:masterClrMapping/>
  </p:clrMapOvr>
  <mc:AlternateContent xmlns:mc="http://schemas.openxmlformats.org/markup-compatibility/2006">
    <mc:Choice xmlns:p14="http://schemas.microsoft.com/office/powerpoint/2010/main" Requires="p14">
      <p:transition spd="slow" p14:dur="2000" advTm="111695"/>
    </mc:Choice>
    <mc:Fallback>
      <p:transition spd="slow" advTm="111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Analysis scenario 1</a:t>
            </a:r>
          </a:p>
        </p:txBody>
      </p:sp>
      <p:sp>
        <p:nvSpPr>
          <p:cNvPr id="3" name="Content Placeholder 2"/>
          <p:cNvSpPr>
            <a:spLocks noGrp="1"/>
          </p:cNvSpPr>
          <p:nvPr>
            <p:ph idx="1"/>
          </p:nvPr>
        </p:nvSpPr>
        <p:spPr/>
        <p:txBody>
          <a:bodyPr/>
          <a:lstStyle/>
          <a:p>
            <a:pPr marL="0" indent="0">
              <a:buNone/>
            </a:pPr>
            <a:r>
              <a:rPr lang="en-US"/>
              <a:t>Observation: </a:t>
            </a:r>
          </a:p>
          <a:p>
            <a:r>
              <a:rPr lang="en-US"/>
              <a:t>High density</a:t>
            </a:r>
          </a:p>
          <a:p>
            <a:r>
              <a:rPr lang="en-US"/>
              <a:t>High diversity</a:t>
            </a:r>
          </a:p>
          <a:p>
            <a:r>
              <a:rPr lang="en-US"/>
              <a:t>Many sensitive taxa (ex. stoneflies, caddisflies, mayflies)</a:t>
            </a:r>
          </a:p>
          <a:p>
            <a:pPr marL="0" indent="0">
              <a:buNone/>
            </a:pPr>
            <a:r>
              <a:rPr lang="en-US">
                <a:solidFill>
                  <a:srgbClr val="92D050"/>
                </a:solidFill>
              </a:rPr>
              <a:t>Analysis:</a:t>
            </a:r>
          </a:p>
          <a:p>
            <a:pPr marL="0" indent="0">
              <a:buNone/>
            </a:pPr>
            <a:r>
              <a:rPr lang="en-US">
                <a:solidFill>
                  <a:srgbClr val="92D050"/>
                </a:solidFill>
              </a:rPr>
              <a:t>No problem. Good water quality.</a:t>
            </a:r>
          </a:p>
        </p:txBody>
      </p:sp>
      <p:grpSp>
        <p:nvGrpSpPr>
          <p:cNvPr id="11" name="Group 10"/>
          <p:cNvGrpSpPr/>
          <p:nvPr/>
        </p:nvGrpSpPr>
        <p:grpSpPr>
          <a:xfrm>
            <a:off x="304800" y="6223687"/>
            <a:ext cx="8244800" cy="403654"/>
            <a:chOff x="215495" y="6225746"/>
            <a:chExt cx="7324732" cy="403654"/>
          </a:xfrm>
        </p:grpSpPr>
        <p:sp>
          <p:nvSpPr>
            <p:cNvPr id="12" name="Freeform 11"/>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3" name="Freeform 12"/>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4" name="Freeform 13"/>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5" name="Freeform 1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6" name="Freeform 1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7" name="Freeform 16"/>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5" name="Audio 4">
            <a:hlinkClick r:id="" action="ppaction://media"/>
            <a:extLst>
              <a:ext uri="{FF2B5EF4-FFF2-40B4-BE49-F238E27FC236}">
                <a16:creationId xmlns:a16="http://schemas.microsoft.com/office/drawing/2014/main" id="{9CEBA2C4-1354-82B0-0AB4-F46ED87D76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30957711"/>
      </p:ext>
    </p:extLst>
  </p:cSld>
  <p:clrMapOvr>
    <a:masterClrMapping/>
  </p:clrMapOvr>
  <mc:AlternateContent xmlns:mc="http://schemas.openxmlformats.org/markup-compatibility/2006">
    <mc:Choice xmlns:p14="http://schemas.microsoft.com/office/powerpoint/2010/main" Requires="p14">
      <p:transition spd="slow" p14:dur="2000" advTm="24528"/>
    </mc:Choice>
    <mc:Fallback>
      <p:transition spd="slow" advTm="24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Analysis scenario 2</a:t>
            </a:r>
          </a:p>
        </p:txBody>
      </p:sp>
      <p:sp>
        <p:nvSpPr>
          <p:cNvPr id="3" name="Content Placeholder 2"/>
          <p:cNvSpPr>
            <a:spLocks noGrp="1"/>
          </p:cNvSpPr>
          <p:nvPr>
            <p:ph idx="1"/>
          </p:nvPr>
        </p:nvSpPr>
        <p:spPr/>
        <p:txBody>
          <a:bodyPr/>
          <a:lstStyle/>
          <a:p>
            <a:pPr marL="0" indent="0">
              <a:buNone/>
            </a:pPr>
            <a:r>
              <a:rPr lang="en-US"/>
              <a:t>Observation: </a:t>
            </a:r>
          </a:p>
          <a:p>
            <a:r>
              <a:rPr lang="en-US"/>
              <a:t>Low density</a:t>
            </a:r>
          </a:p>
          <a:p>
            <a:r>
              <a:rPr lang="en-US"/>
              <a:t>High diversity</a:t>
            </a:r>
          </a:p>
          <a:p>
            <a:pPr marL="0" indent="0">
              <a:buNone/>
            </a:pPr>
            <a:r>
              <a:rPr lang="en-US">
                <a:solidFill>
                  <a:srgbClr val="92D050"/>
                </a:solidFill>
              </a:rPr>
              <a:t>Analysis:</a:t>
            </a:r>
          </a:p>
          <a:p>
            <a:pPr marL="0" indent="0">
              <a:buNone/>
            </a:pPr>
            <a:r>
              <a:rPr lang="en-US">
                <a:solidFill>
                  <a:srgbClr val="92D050"/>
                </a:solidFill>
              </a:rPr>
              <a:t>Possible poor habitat conditions or recent flooding.</a:t>
            </a:r>
          </a:p>
        </p:txBody>
      </p:sp>
      <p:grpSp>
        <p:nvGrpSpPr>
          <p:cNvPr id="11" name="Group 10"/>
          <p:cNvGrpSpPr/>
          <p:nvPr/>
        </p:nvGrpSpPr>
        <p:grpSpPr>
          <a:xfrm>
            <a:off x="304800" y="6223687"/>
            <a:ext cx="8244800" cy="403654"/>
            <a:chOff x="215495" y="6225746"/>
            <a:chExt cx="7324732" cy="403654"/>
          </a:xfrm>
        </p:grpSpPr>
        <p:sp>
          <p:nvSpPr>
            <p:cNvPr id="12" name="Freeform 11"/>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3" name="Freeform 12"/>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4" name="Freeform 13"/>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5" name="Freeform 1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6" name="Freeform 1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7" name="Freeform 16"/>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5" name="Audio 4">
            <a:hlinkClick r:id="" action="ppaction://media"/>
            <a:extLst>
              <a:ext uri="{FF2B5EF4-FFF2-40B4-BE49-F238E27FC236}">
                <a16:creationId xmlns:a16="http://schemas.microsoft.com/office/drawing/2014/main" id="{CC2B871A-DCD2-8918-DD25-79F3E60DD1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36953950"/>
      </p:ext>
    </p:extLst>
  </p:cSld>
  <p:clrMapOvr>
    <a:masterClrMapping/>
  </p:clrMapOvr>
  <mc:AlternateContent xmlns:mc="http://schemas.openxmlformats.org/markup-compatibility/2006">
    <mc:Choice xmlns:p14="http://schemas.microsoft.com/office/powerpoint/2010/main" Requires="p14">
      <p:transition spd="slow" p14:dur="2000" advTm="15381"/>
    </mc:Choice>
    <mc:Fallback>
      <p:transition spd="slow" advTm="15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Analysis scenario 3</a:t>
            </a:r>
          </a:p>
        </p:txBody>
      </p:sp>
      <p:sp>
        <p:nvSpPr>
          <p:cNvPr id="3" name="Content Placeholder 2"/>
          <p:cNvSpPr>
            <a:spLocks noGrp="1"/>
          </p:cNvSpPr>
          <p:nvPr>
            <p:ph idx="1"/>
          </p:nvPr>
        </p:nvSpPr>
        <p:spPr/>
        <p:txBody>
          <a:bodyPr/>
          <a:lstStyle/>
          <a:p>
            <a:pPr marL="0" indent="0">
              <a:buNone/>
            </a:pPr>
            <a:r>
              <a:rPr lang="en-US"/>
              <a:t>Observation: </a:t>
            </a:r>
          </a:p>
          <a:p>
            <a:r>
              <a:rPr lang="en-US"/>
              <a:t>High density</a:t>
            </a:r>
          </a:p>
          <a:p>
            <a:r>
              <a:rPr lang="en-US"/>
              <a:t>Low diversity</a:t>
            </a:r>
          </a:p>
          <a:p>
            <a:pPr marL="0" indent="0">
              <a:buNone/>
            </a:pPr>
            <a:r>
              <a:rPr lang="en-US">
                <a:solidFill>
                  <a:srgbClr val="92D050"/>
                </a:solidFill>
              </a:rPr>
              <a:t>Analysis:</a:t>
            </a:r>
          </a:p>
          <a:p>
            <a:pPr marL="0" indent="0">
              <a:buNone/>
            </a:pPr>
            <a:r>
              <a:rPr lang="en-US">
                <a:solidFill>
                  <a:srgbClr val="92D050"/>
                </a:solidFill>
              </a:rPr>
              <a:t>Organic pollution or sedimentation; Excessive algal growth from eutrophication</a:t>
            </a:r>
          </a:p>
        </p:txBody>
      </p:sp>
      <p:grpSp>
        <p:nvGrpSpPr>
          <p:cNvPr id="11" name="Group 10"/>
          <p:cNvGrpSpPr/>
          <p:nvPr/>
        </p:nvGrpSpPr>
        <p:grpSpPr>
          <a:xfrm>
            <a:off x="304800" y="6223687"/>
            <a:ext cx="8244800" cy="403654"/>
            <a:chOff x="215495" y="6225746"/>
            <a:chExt cx="7324732" cy="403654"/>
          </a:xfrm>
        </p:grpSpPr>
        <p:sp>
          <p:nvSpPr>
            <p:cNvPr id="12" name="Freeform 11"/>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3" name="Freeform 12"/>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4" name="Freeform 13"/>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5" name="Freeform 1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6" name="Freeform 1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7" name="Freeform 16"/>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4" name="Audio 3">
            <a:hlinkClick r:id="" action="ppaction://media"/>
            <a:extLst>
              <a:ext uri="{FF2B5EF4-FFF2-40B4-BE49-F238E27FC236}">
                <a16:creationId xmlns:a16="http://schemas.microsoft.com/office/drawing/2014/main" id="{8CC08C54-F365-539D-C466-33B2417314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36953950"/>
      </p:ext>
    </p:extLst>
  </p:cSld>
  <p:clrMapOvr>
    <a:masterClrMapping/>
  </p:clrMapOvr>
  <mc:AlternateContent xmlns:mc="http://schemas.openxmlformats.org/markup-compatibility/2006">
    <mc:Choice xmlns:p14="http://schemas.microsoft.com/office/powerpoint/2010/main" Requires="p14">
      <p:transition spd="slow" p14:dur="2000" advTm="17703"/>
    </mc:Choice>
    <mc:Fallback>
      <p:transition spd="slow" advTm="17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Analysis scenario 4</a:t>
            </a:r>
          </a:p>
        </p:txBody>
      </p:sp>
      <p:sp>
        <p:nvSpPr>
          <p:cNvPr id="3" name="Content Placeholder 2"/>
          <p:cNvSpPr>
            <a:spLocks noGrp="1"/>
          </p:cNvSpPr>
          <p:nvPr>
            <p:ph idx="1"/>
          </p:nvPr>
        </p:nvSpPr>
        <p:spPr/>
        <p:txBody>
          <a:bodyPr/>
          <a:lstStyle/>
          <a:p>
            <a:pPr marL="0" indent="0">
              <a:buNone/>
            </a:pPr>
            <a:r>
              <a:rPr lang="en-US"/>
              <a:t>Observation: </a:t>
            </a:r>
          </a:p>
          <a:p>
            <a:r>
              <a:rPr lang="en-US"/>
              <a:t>Low density or no invertebrates</a:t>
            </a:r>
          </a:p>
          <a:p>
            <a:r>
              <a:rPr lang="en-US"/>
              <a:t>Low diversity</a:t>
            </a:r>
          </a:p>
          <a:p>
            <a:r>
              <a:rPr lang="en-US"/>
              <a:t>Stream appears clean</a:t>
            </a:r>
          </a:p>
          <a:p>
            <a:pPr marL="0" indent="0">
              <a:buNone/>
            </a:pPr>
            <a:r>
              <a:rPr lang="en-US">
                <a:solidFill>
                  <a:srgbClr val="92D050"/>
                </a:solidFill>
              </a:rPr>
              <a:t>Analysis:</a:t>
            </a:r>
          </a:p>
          <a:p>
            <a:pPr marL="0" indent="0">
              <a:buNone/>
            </a:pPr>
            <a:r>
              <a:rPr lang="en-US">
                <a:solidFill>
                  <a:srgbClr val="92D050"/>
                </a:solidFill>
              </a:rPr>
              <a:t>Toxic pollution (e.g. chlorine, acid, heavy metals, pesticides); unproductive</a:t>
            </a:r>
          </a:p>
        </p:txBody>
      </p:sp>
      <p:grpSp>
        <p:nvGrpSpPr>
          <p:cNvPr id="11" name="Group 10"/>
          <p:cNvGrpSpPr/>
          <p:nvPr/>
        </p:nvGrpSpPr>
        <p:grpSpPr>
          <a:xfrm>
            <a:off x="304800" y="6223687"/>
            <a:ext cx="8244800" cy="403654"/>
            <a:chOff x="215495" y="6225746"/>
            <a:chExt cx="7324732" cy="403654"/>
          </a:xfrm>
        </p:grpSpPr>
        <p:sp>
          <p:nvSpPr>
            <p:cNvPr id="12" name="Freeform 11"/>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3" name="Freeform 12"/>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4" name="Freeform 13"/>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5" name="Freeform 1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6" name="Freeform 1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7" name="Freeform 16"/>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5" name="Audio 4">
            <a:hlinkClick r:id="" action="ppaction://media"/>
            <a:extLst>
              <a:ext uri="{FF2B5EF4-FFF2-40B4-BE49-F238E27FC236}">
                <a16:creationId xmlns:a16="http://schemas.microsoft.com/office/drawing/2014/main" id="{E1398737-4EDA-5758-4A52-D028E287DA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36953950"/>
      </p:ext>
    </p:extLst>
  </p:cSld>
  <p:clrMapOvr>
    <a:masterClrMapping/>
  </p:clrMapOvr>
  <mc:AlternateContent xmlns:mc="http://schemas.openxmlformats.org/markup-compatibility/2006">
    <mc:Choice xmlns:p14="http://schemas.microsoft.com/office/powerpoint/2010/main" Requires="p14">
      <p:transition spd="slow" p14:dur="2000" advTm="17865"/>
    </mc:Choice>
    <mc:Fallback>
      <p:transition spd="slow" advTm="17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OTHER ORGANISMS TO CONSIDER</a:t>
            </a:r>
          </a:p>
        </p:txBody>
      </p:sp>
      <p:sp>
        <p:nvSpPr>
          <p:cNvPr id="2" name="Text Placeholder 1"/>
          <p:cNvSpPr>
            <a:spLocks noGrp="1"/>
          </p:cNvSpPr>
          <p:nvPr>
            <p:ph type="body" idx="1"/>
          </p:nvPr>
        </p:nvSpPr>
        <p:spPr/>
        <p:txBody>
          <a:bodyPr/>
          <a:lstStyle/>
          <a:p>
            <a:endParaRPr lang="en-US"/>
          </a:p>
        </p:txBody>
      </p:sp>
      <p:pic>
        <p:nvPicPr>
          <p:cNvPr id="5" name="Audio 4">
            <a:hlinkClick r:id="" action="ppaction://media"/>
            <a:extLst>
              <a:ext uri="{FF2B5EF4-FFF2-40B4-BE49-F238E27FC236}">
                <a16:creationId xmlns:a16="http://schemas.microsoft.com/office/drawing/2014/main" id="{66607165-72B6-DC2C-5BFB-A425EDF79A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17447487"/>
      </p:ext>
    </p:extLst>
  </p:cSld>
  <p:clrMapOvr>
    <a:masterClrMapping/>
  </p:clrMapOvr>
  <mc:AlternateContent xmlns:mc="http://schemas.openxmlformats.org/markup-compatibility/2006">
    <mc:Choice xmlns:p14="http://schemas.microsoft.com/office/powerpoint/2010/main" Requires="p14">
      <p:transition spd="slow" p14:dur="2000" advTm="10584"/>
    </mc:Choice>
    <mc:Fallback>
      <p:transition spd="slow" advTm="10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Endangered species</a:t>
            </a:r>
          </a:p>
        </p:txBody>
      </p:sp>
      <p:sp>
        <p:nvSpPr>
          <p:cNvPr id="3" name="Content Placeholder 2"/>
          <p:cNvSpPr>
            <a:spLocks noGrp="1"/>
          </p:cNvSpPr>
          <p:nvPr>
            <p:ph idx="1"/>
          </p:nvPr>
        </p:nvSpPr>
        <p:spPr>
          <a:xfrm>
            <a:off x="609600" y="4267200"/>
            <a:ext cx="8153400" cy="2209800"/>
          </a:xfrm>
        </p:spPr>
        <p:txBody>
          <a:bodyPr>
            <a:normAutofit/>
          </a:bodyPr>
          <a:lstStyle/>
          <a:p>
            <a:r>
              <a:rPr lang="en-US" sz="2800"/>
              <a:t>Spawns in riffles</a:t>
            </a:r>
          </a:p>
          <a:p>
            <a:pPr lvl="1"/>
            <a:r>
              <a:rPr lang="en-US" sz="2200"/>
              <a:t>Spawning period: March 15 through June 15</a:t>
            </a:r>
          </a:p>
          <a:p>
            <a:pPr lvl="1"/>
            <a:r>
              <a:rPr lang="en-US" sz="2200"/>
              <a:t>Sampling invertebrates can be detrimental to spawning</a:t>
            </a:r>
          </a:p>
        </p:txBody>
      </p:sp>
      <p:pic>
        <p:nvPicPr>
          <p:cNvPr id="4"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905000"/>
            <a:ext cx="3962400" cy="2641154"/>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609600" y="1798637"/>
            <a:ext cx="3810000" cy="2899917"/>
          </a:xfrm>
          <a:prstGeom prst="rect">
            <a:avLst/>
          </a:prstGeom>
        </p:spPr>
        <p:txBody>
          <a:bodyPr>
            <a:normAutofit/>
          </a:bodyPr>
          <a:lstStyle>
            <a:lvl1pPr marL="292100" indent="-292100" algn="l" rtl="0" eaLnBrk="1" latinLnBrk="0" hangingPunct="1">
              <a:spcBef>
                <a:spcPts val="0"/>
              </a:spcBef>
              <a:spcAft>
                <a:spcPts val="1000"/>
              </a:spcAft>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spcAft>
                <a:spcPts val="1000"/>
              </a:spcAft>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spcAft>
                <a:spcPts val="1000"/>
              </a:spcAft>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spcAft>
                <a:spcPts val="1000"/>
              </a:spcAft>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spcAft>
                <a:spcPts val="1000"/>
              </a:spcAft>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marL="0" indent="0">
              <a:buFont typeface="Wingdings 2"/>
              <a:buNone/>
            </a:pPr>
            <a:r>
              <a:rPr lang="en-US"/>
              <a:t>Niangua darters </a:t>
            </a:r>
          </a:p>
          <a:p>
            <a:r>
              <a:rPr lang="en-US" sz="2800"/>
              <a:t>Small fish listed as state endangered and federally threatened</a:t>
            </a:r>
          </a:p>
        </p:txBody>
      </p:sp>
      <p:grpSp>
        <p:nvGrpSpPr>
          <p:cNvPr id="14" name="Group 13"/>
          <p:cNvGrpSpPr/>
          <p:nvPr/>
        </p:nvGrpSpPr>
        <p:grpSpPr>
          <a:xfrm>
            <a:off x="304800" y="6223687"/>
            <a:ext cx="8244800" cy="403654"/>
            <a:chOff x="215495" y="6225746"/>
            <a:chExt cx="7324732" cy="403654"/>
          </a:xfrm>
        </p:grpSpPr>
        <p:sp>
          <p:nvSpPr>
            <p:cNvPr id="15" name="Freeform 14"/>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6" name="Freeform 15"/>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7" name="Freeform 16"/>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8" name="Freeform 17"/>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9" name="Freeform 18"/>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0" name="Freeform 19"/>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9" name="Audio 8">
            <a:hlinkClick r:id="" action="ppaction://media"/>
            <a:extLst>
              <a:ext uri="{FF2B5EF4-FFF2-40B4-BE49-F238E27FC236}">
                <a16:creationId xmlns:a16="http://schemas.microsoft.com/office/drawing/2014/main" id="{95D3DF5B-0E5E-583B-82AA-D97D9A8691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66359086"/>
      </p:ext>
    </p:extLst>
  </p:cSld>
  <p:clrMapOvr>
    <a:masterClrMapping/>
  </p:clrMapOvr>
  <mc:AlternateContent xmlns:mc="http://schemas.openxmlformats.org/markup-compatibility/2006">
    <mc:Choice xmlns:p14="http://schemas.microsoft.com/office/powerpoint/2010/main" Requires="p14">
      <p:transition spd="slow" p14:dur="2000" advTm="27897"/>
    </mc:Choice>
    <mc:Fallback>
      <p:transition spd="slow" advTm="27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INVERTEBRATE ID</a:t>
            </a:r>
            <a:br>
              <a:rPr lang="en-US"/>
            </a:br>
            <a:r>
              <a:rPr lang="en-US" sz="2800"/>
              <a:t>POLLUTION SENSITIVE</a:t>
            </a:r>
          </a:p>
        </p:txBody>
      </p:sp>
      <p:sp>
        <p:nvSpPr>
          <p:cNvPr id="3" name="Text Placeholder 2"/>
          <p:cNvSpPr>
            <a:spLocks noGrp="1"/>
          </p:cNvSpPr>
          <p:nvPr>
            <p:ph type="body" idx="1"/>
          </p:nvPr>
        </p:nvSpPr>
        <p:spPr/>
        <p:txBody>
          <a:bodyPr/>
          <a:lstStyle/>
          <a:p>
            <a:endParaRPr lang="en-US"/>
          </a:p>
        </p:txBody>
      </p:sp>
      <p:pic>
        <p:nvPicPr>
          <p:cNvPr id="4" name="Audio 3">
            <a:hlinkClick r:id="" action="ppaction://media"/>
            <a:extLst>
              <a:ext uri="{FF2B5EF4-FFF2-40B4-BE49-F238E27FC236}">
                <a16:creationId xmlns:a16="http://schemas.microsoft.com/office/drawing/2014/main" id="{E55D7274-E7FD-E0D3-8612-EFCEF90A29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7174484"/>
      </p:ext>
    </p:extLst>
  </p:cSld>
  <p:clrMapOvr>
    <a:masterClrMapping/>
  </p:clrMapOvr>
  <mc:AlternateContent xmlns:mc="http://schemas.openxmlformats.org/markup-compatibility/2006">
    <mc:Choice xmlns:p14="http://schemas.microsoft.com/office/powerpoint/2010/main" Requires="p14">
      <p:transition spd="slow" p14:dur="2000" advTm="18911"/>
    </mc:Choice>
    <mc:Fallback>
      <p:transition spd="slow" advTm="18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t>Niangua darter range</a:t>
            </a:r>
            <a:br>
              <a:rPr lang="en-US"/>
            </a:br>
            <a:r>
              <a:rPr lang="en-US"/>
              <a:t>as of 2017</a:t>
            </a:r>
          </a:p>
        </p:txBody>
      </p:sp>
      <p:pic>
        <p:nvPicPr>
          <p:cNvPr id="6146" name="Picture 2"/>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tretch>
            <a:fillRect/>
          </a:stretch>
        </p:blipFill>
        <p:spPr bwMode="auto">
          <a:xfrm>
            <a:off x="457200" y="2142332"/>
            <a:ext cx="4038600" cy="3533774"/>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6"/>
          <p:cNvSpPr>
            <a:spLocks noGrp="1"/>
          </p:cNvSpPr>
          <p:nvPr>
            <p:ph sz="half" idx="2"/>
          </p:nvPr>
        </p:nvSpPr>
        <p:spPr/>
        <p:txBody>
          <a:bodyPr/>
          <a:lstStyle/>
          <a:p>
            <a:r>
              <a:rPr lang="en-US"/>
              <a:t>Localized in a few tributaries of the Osage River</a:t>
            </a:r>
          </a:p>
          <a:p>
            <a:endParaRPr lang="en-US"/>
          </a:p>
          <a:p>
            <a:r>
              <a:rPr lang="en-US"/>
              <a:t>Highest Remaining populations:</a:t>
            </a:r>
          </a:p>
          <a:p>
            <a:pPr lvl="1"/>
            <a:r>
              <a:rPr lang="en-US"/>
              <a:t>Niangua River</a:t>
            </a:r>
          </a:p>
          <a:p>
            <a:pPr lvl="1"/>
            <a:r>
              <a:rPr lang="en-US"/>
              <a:t>Little Niangua</a:t>
            </a:r>
          </a:p>
        </p:txBody>
      </p:sp>
      <p:grpSp>
        <p:nvGrpSpPr>
          <p:cNvPr id="14" name="Group 13"/>
          <p:cNvGrpSpPr/>
          <p:nvPr/>
        </p:nvGrpSpPr>
        <p:grpSpPr>
          <a:xfrm>
            <a:off x="304800" y="6223687"/>
            <a:ext cx="8244800" cy="403654"/>
            <a:chOff x="215495" y="6225746"/>
            <a:chExt cx="7324732" cy="403654"/>
          </a:xfrm>
        </p:grpSpPr>
        <p:sp>
          <p:nvSpPr>
            <p:cNvPr id="15" name="Freeform 14"/>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6" name="Freeform 15"/>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7" name="Freeform 16"/>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8" name="Freeform 17"/>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9" name="Freeform 18"/>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0" name="Freeform 19"/>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2" name="Audio 1">
            <a:hlinkClick r:id="" action="ppaction://media"/>
            <a:extLst>
              <a:ext uri="{FF2B5EF4-FFF2-40B4-BE49-F238E27FC236}">
                <a16:creationId xmlns:a16="http://schemas.microsoft.com/office/drawing/2014/main" id="{3DA266DC-6626-E17C-3399-739E7552E9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19788307"/>
      </p:ext>
    </p:extLst>
  </p:cSld>
  <p:clrMapOvr>
    <a:masterClrMapping/>
  </p:clrMapOvr>
  <mc:AlternateContent xmlns:mc="http://schemas.openxmlformats.org/markup-compatibility/2006">
    <mc:Choice xmlns:p14="http://schemas.microsoft.com/office/powerpoint/2010/main" Requires="p14">
      <p:transition spd="slow" p14:dur="2000" advTm="18840"/>
    </mc:Choice>
    <mc:Fallback>
      <p:transition spd="slow" advTm="18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Aquatic nuisance species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97896528"/>
              </p:ext>
            </p:extLst>
          </p:nvPr>
        </p:nvGraphicFramePr>
        <p:xfrm>
          <a:off x="457200" y="1646238"/>
          <a:ext cx="8229600" cy="45259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2" name="Group 11"/>
          <p:cNvGrpSpPr/>
          <p:nvPr/>
        </p:nvGrpSpPr>
        <p:grpSpPr>
          <a:xfrm>
            <a:off x="304800" y="6223687"/>
            <a:ext cx="8244800" cy="403654"/>
            <a:chOff x="215495" y="6225746"/>
            <a:chExt cx="7324732" cy="403654"/>
          </a:xfrm>
        </p:grpSpPr>
        <p:sp>
          <p:nvSpPr>
            <p:cNvPr id="13" name="Freeform 12"/>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4" name="Freeform 13"/>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5" name="Freeform 14"/>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6" name="Freeform 15"/>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7" name="Freeform 16"/>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8" name="Freeform 17"/>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3" name="Audio 2">
            <a:hlinkClick r:id="" action="ppaction://media"/>
            <a:extLst>
              <a:ext uri="{FF2B5EF4-FFF2-40B4-BE49-F238E27FC236}">
                <a16:creationId xmlns:a16="http://schemas.microsoft.com/office/drawing/2014/main" id="{EF0D2432-ED28-C3DA-D116-F2276DB07E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31764125"/>
      </p:ext>
    </p:extLst>
  </p:cSld>
  <p:clrMapOvr>
    <a:masterClrMapping/>
  </p:clrMapOvr>
  <mc:AlternateContent xmlns:mc="http://schemas.openxmlformats.org/markup-compatibility/2006">
    <mc:Choice xmlns:p14="http://schemas.microsoft.com/office/powerpoint/2010/main" Requires="p14">
      <p:transition spd="slow" p14:dur="2000" advTm="36884"/>
    </mc:Choice>
    <mc:Fallback>
      <p:transition spd="slow" advTm="36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133056" cy="762000"/>
          </a:xfrm>
        </p:spPr>
        <p:txBody>
          <a:bodyPr>
            <a:normAutofit/>
          </a:bodyPr>
          <a:lstStyle/>
          <a:p>
            <a:r>
              <a:rPr lang="en-US" sz="3900"/>
              <a:t>Nuisance species prevention</a:t>
            </a:r>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3470251456"/>
              </p:ext>
            </p:extLst>
          </p:nvPr>
        </p:nvGraphicFramePr>
        <p:xfrm>
          <a:off x="238919" y="1208712"/>
          <a:ext cx="8666163" cy="5496888"/>
        </p:xfrm>
        <a:graphic>
          <a:graphicData uri="http://schemas.openxmlformats.org/drawingml/2006/table">
            <a:tbl>
              <a:tblPr firstRow="1" bandRow="1">
                <a:tableStyleId>{FABFCF23-3B69-468F-B69F-88F6DE6A72F2}</a:tableStyleId>
              </a:tblPr>
              <a:tblGrid>
                <a:gridCol w="1504107">
                  <a:extLst>
                    <a:ext uri="{9D8B030D-6E8A-4147-A177-3AD203B41FA5}">
                      <a16:colId xmlns:a16="http://schemas.microsoft.com/office/drawing/2014/main" val="20000"/>
                    </a:ext>
                  </a:extLst>
                </a:gridCol>
                <a:gridCol w="1428902">
                  <a:extLst>
                    <a:ext uri="{9D8B030D-6E8A-4147-A177-3AD203B41FA5}">
                      <a16:colId xmlns:a16="http://schemas.microsoft.com/office/drawing/2014/main" val="20001"/>
                    </a:ext>
                  </a:extLst>
                </a:gridCol>
                <a:gridCol w="1822477">
                  <a:extLst>
                    <a:ext uri="{9D8B030D-6E8A-4147-A177-3AD203B41FA5}">
                      <a16:colId xmlns:a16="http://schemas.microsoft.com/office/drawing/2014/main" val="20002"/>
                    </a:ext>
                  </a:extLst>
                </a:gridCol>
                <a:gridCol w="1729722">
                  <a:extLst>
                    <a:ext uri="{9D8B030D-6E8A-4147-A177-3AD203B41FA5}">
                      <a16:colId xmlns:a16="http://schemas.microsoft.com/office/drawing/2014/main" val="20003"/>
                    </a:ext>
                  </a:extLst>
                </a:gridCol>
                <a:gridCol w="2180955">
                  <a:extLst>
                    <a:ext uri="{9D8B030D-6E8A-4147-A177-3AD203B41FA5}">
                      <a16:colId xmlns:a16="http://schemas.microsoft.com/office/drawing/2014/main" val="20004"/>
                    </a:ext>
                  </a:extLst>
                </a:gridCol>
              </a:tblGrid>
              <a:tr h="132574">
                <a:tc>
                  <a:txBody>
                    <a:bodyPr/>
                    <a:lstStyle/>
                    <a:p>
                      <a:pPr algn="ctr"/>
                      <a:r>
                        <a:rPr lang="en-US"/>
                        <a:t>Technique </a:t>
                      </a:r>
                    </a:p>
                  </a:txBody>
                  <a:tcPr marL="91223" marR="91223"/>
                </a:tc>
                <a:tc>
                  <a:txBody>
                    <a:bodyPr/>
                    <a:lstStyle/>
                    <a:p>
                      <a:pPr algn="ctr"/>
                      <a:r>
                        <a:rPr lang="en-US"/>
                        <a:t>Duration</a:t>
                      </a:r>
                    </a:p>
                  </a:txBody>
                  <a:tcPr marL="91223" marR="91223"/>
                </a:tc>
                <a:tc>
                  <a:txBody>
                    <a:bodyPr/>
                    <a:lstStyle/>
                    <a:p>
                      <a:pPr algn="ctr"/>
                      <a:r>
                        <a:rPr lang="en-US"/>
                        <a:t>Concentration</a:t>
                      </a:r>
                    </a:p>
                  </a:txBody>
                  <a:tcPr marL="91223" marR="91223"/>
                </a:tc>
                <a:tc>
                  <a:txBody>
                    <a:bodyPr/>
                    <a:lstStyle/>
                    <a:p>
                      <a:pPr algn="ctr"/>
                      <a:r>
                        <a:rPr lang="en-US"/>
                        <a:t>Solution</a:t>
                      </a:r>
                    </a:p>
                  </a:txBody>
                  <a:tcPr marL="91223" marR="91223"/>
                </a:tc>
                <a:tc>
                  <a:txBody>
                    <a:bodyPr/>
                    <a:lstStyle/>
                    <a:p>
                      <a:pPr algn="ctr"/>
                      <a:r>
                        <a:rPr lang="en-US"/>
                        <a:t>Comments</a:t>
                      </a:r>
                    </a:p>
                  </a:txBody>
                  <a:tcPr marL="91223" marR="91223"/>
                </a:tc>
                <a:extLst>
                  <a:ext uri="{0D108BD9-81ED-4DB2-BD59-A6C34878D82A}">
                    <a16:rowId xmlns:a16="http://schemas.microsoft.com/office/drawing/2014/main" val="10000"/>
                  </a:ext>
                </a:extLst>
              </a:tr>
              <a:tr h="1259918">
                <a:tc>
                  <a:txBody>
                    <a:bodyPr/>
                    <a:lstStyle/>
                    <a:p>
                      <a:pPr algn="ctr"/>
                      <a:r>
                        <a:rPr lang="en-US"/>
                        <a:t>Vinegar</a:t>
                      </a:r>
                    </a:p>
                  </a:txBody>
                  <a:tcPr marL="91223" marR="91223"/>
                </a:tc>
                <a:tc>
                  <a:txBody>
                    <a:bodyPr/>
                    <a:lstStyle/>
                    <a:p>
                      <a:pPr algn="ctr"/>
                      <a:r>
                        <a:rPr lang="en-US"/>
                        <a:t>20 min.</a:t>
                      </a:r>
                    </a:p>
                  </a:txBody>
                  <a:tcPr marL="91223" marR="91223"/>
                </a:tc>
                <a:tc>
                  <a:txBody>
                    <a:bodyPr/>
                    <a:lstStyle/>
                    <a:p>
                      <a:pPr algn="ctr"/>
                      <a:r>
                        <a:rPr lang="en-US"/>
                        <a:t>100%</a:t>
                      </a:r>
                    </a:p>
                  </a:txBody>
                  <a:tcPr marL="91223" marR="91223"/>
                </a:tc>
                <a:tc>
                  <a:txBody>
                    <a:bodyPr/>
                    <a:lstStyle/>
                    <a:p>
                      <a:r>
                        <a:rPr lang="en-US"/>
                        <a:t>1 gallon</a:t>
                      </a:r>
                      <a:r>
                        <a:rPr lang="en-US" baseline="0"/>
                        <a:t> of vinegar, no water</a:t>
                      </a:r>
                      <a:r>
                        <a:rPr lang="en-US"/>
                        <a:t> </a:t>
                      </a:r>
                    </a:p>
                  </a:txBody>
                  <a:tcPr marL="91223" marR="91223"/>
                </a:tc>
                <a:tc>
                  <a:txBody>
                    <a:bodyPr/>
                    <a:lstStyle/>
                    <a:p>
                      <a:r>
                        <a:rPr lang="en-US" sz="1600"/>
                        <a:t>Safety glasses and gloves should be worn. Corrosive</a:t>
                      </a:r>
                      <a:r>
                        <a:rPr lang="en-US" sz="1600" baseline="0"/>
                        <a:t> </a:t>
                      </a:r>
                      <a:r>
                        <a:rPr lang="en-US" sz="1600"/>
                        <a:t>to metal and toxic to fish.</a:t>
                      </a:r>
                    </a:p>
                  </a:txBody>
                  <a:tcPr marL="91223" marR="91223"/>
                </a:tc>
                <a:extLst>
                  <a:ext uri="{0D108BD9-81ED-4DB2-BD59-A6C34878D82A}">
                    <a16:rowId xmlns:a16="http://schemas.microsoft.com/office/drawing/2014/main" val="10001"/>
                  </a:ext>
                </a:extLst>
              </a:tr>
              <a:tr h="1085584">
                <a:tc>
                  <a:txBody>
                    <a:bodyPr/>
                    <a:lstStyle/>
                    <a:p>
                      <a:pPr algn="ctr"/>
                      <a:r>
                        <a:rPr lang="en-US"/>
                        <a:t>Chlorine (6% household bleach)</a:t>
                      </a:r>
                    </a:p>
                  </a:txBody>
                  <a:tcPr marL="91223" marR="91223"/>
                </a:tc>
                <a:tc>
                  <a:txBody>
                    <a:bodyPr/>
                    <a:lstStyle/>
                    <a:p>
                      <a:pPr algn="ctr"/>
                      <a:r>
                        <a:rPr lang="en-US"/>
                        <a:t>10 min.</a:t>
                      </a:r>
                    </a:p>
                  </a:txBody>
                  <a:tcPr marL="91223" marR="91223"/>
                </a:tc>
                <a:tc>
                  <a:txBody>
                    <a:bodyPr/>
                    <a:lstStyle/>
                    <a:p>
                      <a:pPr algn="ctr"/>
                      <a:r>
                        <a:rPr lang="en-US"/>
                        <a:t>3%</a:t>
                      </a:r>
                    </a:p>
                  </a:txBody>
                  <a:tcPr marL="91223" marR="91223"/>
                </a:tc>
                <a:tc>
                  <a:txBody>
                    <a:bodyPr/>
                    <a:lstStyle/>
                    <a:p>
                      <a:r>
                        <a:rPr lang="en-US"/>
                        <a:t>4 </a:t>
                      </a:r>
                      <a:r>
                        <a:rPr lang="en-US" err="1"/>
                        <a:t>oz</a:t>
                      </a:r>
                      <a:r>
                        <a:rPr lang="en-US"/>
                        <a:t> of bleach and 1 gallon</a:t>
                      </a:r>
                      <a:r>
                        <a:rPr lang="en-US" baseline="0"/>
                        <a:t> of water</a:t>
                      </a:r>
                      <a:endParaRPr lang="en-US"/>
                    </a:p>
                  </a:txBody>
                  <a:tcPr marL="91223" marR="91223"/>
                </a:tc>
                <a:tc>
                  <a:txBody>
                    <a:bodyPr/>
                    <a:lstStyle/>
                    <a:p>
                      <a:r>
                        <a:rPr lang="en-US" sz="1600"/>
                        <a:t>Before re-use rinse with water but don't let the solution runoff directly to the stream. </a:t>
                      </a:r>
                    </a:p>
                  </a:txBody>
                  <a:tcPr marL="91223" marR="91223"/>
                </a:tc>
                <a:extLst>
                  <a:ext uri="{0D108BD9-81ED-4DB2-BD59-A6C34878D82A}">
                    <a16:rowId xmlns:a16="http://schemas.microsoft.com/office/drawing/2014/main" val="10002"/>
                  </a:ext>
                </a:extLst>
              </a:tr>
              <a:tr h="585267">
                <a:tc>
                  <a:txBody>
                    <a:bodyPr/>
                    <a:lstStyle/>
                    <a:p>
                      <a:pPr algn="ctr"/>
                      <a:r>
                        <a:rPr lang="en-US"/>
                        <a:t>Air Drying</a:t>
                      </a:r>
                    </a:p>
                  </a:txBody>
                  <a:tcPr marL="91223" marR="91223"/>
                </a:tc>
                <a:tc>
                  <a:txBody>
                    <a:bodyPr/>
                    <a:lstStyle/>
                    <a:p>
                      <a:pPr algn="ctr"/>
                      <a:r>
                        <a:rPr lang="en-US"/>
                        <a:t>3-5 days</a:t>
                      </a:r>
                    </a:p>
                  </a:txBody>
                  <a:tcPr marL="91223" marR="91223"/>
                </a:tc>
                <a:tc>
                  <a:txBody>
                    <a:bodyPr/>
                    <a:lstStyle/>
                    <a:p>
                      <a:pPr algn="ctr"/>
                      <a:r>
                        <a:rPr lang="en-US"/>
                        <a:t>NA</a:t>
                      </a:r>
                    </a:p>
                  </a:txBody>
                  <a:tcPr marL="91223" marR="91223"/>
                </a:tc>
                <a:tc>
                  <a:txBody>
                    <a:bodyPr/>
                    <a:lstStyle/>
                    <a:p>
                      <a:r>
                        <a:rPr lang="en-US"/>
                        <a:t>NA</a:t>
                      </a:r>
                    </a:p>
                  </a:txBody>
                  <a:tcPr marL="91223" marR="91223"/>
                </a:tc>
                <a:tc>
                  <a:txBody>
                    <a:bodyPr/>
                    <a:lstStyle/>
                    <a:p>
                      <a:r>
                        <a:rPr lang="en-US" sz="1600"/>
                        <a:t>Equipment must dry completely. </a:t>
                      </a:r>
                    </a:p>
                  </a:txBody>
                  <a:tcPr marL="91223" marR="91223"/>
                </a:tc>
                <a:extLst>
                  <a:ext uri="{0D108BD9-81ED-4DB2-BD59-A6C34878D82A}">
                    <a16:rowId xmlns:a16="http://schemas.microsoft.com/office/drawing/2014/main" val="10003"/>
                  </a:ext>
                </a:extLst>
              </a:tr>
              <a:tr h="1000475">
                <a:tc>
                  <a:txBody>
                    <a:bodyPr/>
                    <a:lstStyle/>
                    <a:p>
                      <a:pPr algn="ctr"/>
                      <a:r>
                        <a:rPr lang="en-US"/>
                        <a:t>Freezing </a:t>
                      </a:r>
                    </a:p>
                    <a:p>
                      <a:pPr algn="ctr"/>
                      <a:r>
                        <a:rPr lang="en-US"/>
                        <a:t>&lt; 32°F</a:t>
                      </a:r>
                    </a:p>
                  </a:txBody>
                  <a:tcPr marL="91223" marR="91223"/>
                </a:tc>
                <a:tc>
                  <a:txBody>
                    <a:bodyPr/>
                    <a:lstStyle/>
                    <a:p>
                      <a:pPr algn="ctr"/>
                      <a:r>
                        <a:rPr lang="en-US"/>
                        <a:t>24 hours</a:t>
                      </a:r>
                    </a:p>
                  </a:txBody>
                  <a:tcPr marL="91223" marR="91223"/>
                </a:tc>
                <a:tc>
                  <a:txBody>
                    <a:bodyPr/>
                    <a:lstStyle/>
                    <a:p>
                      <a:pPr algn="ctr"/>
                      <a:r>
                        <a:rPr lang="en-US"/>
                        <a:t>NA</a:t>
                      </a:r>
                    </a:p>
                  </a:txBody>
                  <a:tcPr marL="91223" marR="91223"/>
                </a:tc>
                <a:tc>
                  <a:txBody>
                    <a:bodyPr/>
                    <a:lstStyle/>
                    <a:p>
                      <a:r>
                        <a:rPr lang="en-US"/>
                        <a:t>NA</a:t>
                      </a:r>
                    </a:p>
                  </a:txBody>
                  <a:tcPr marL="91223" marR="91223"/>
                </a:tc>
                <a:tc>
                  <a:txBody>
                    <a:bodyPr/>
                    <a:lstStyle/>
                    <a:p>
                      <a:r>
                        <a:rPr lang="en-US" sz="1600"/>
                        <a:t>Must be below freezing for duration of contact time.</a:t>
                      </a:r>
                    </a:p>
                  </a:txBody>
                  <a:tcPr marL="91223" marR="91223"/>
                </a:tc>
                <a:extLst>
                  <a:ext uri="{0D108BD9-81ED-4DB2-BD59-A6C34878D82A}">
                    <a16:rowId xmlns:a16="http://schemas.microsoft.com/office/drawing/2014/main" val="10004"/>
                  </a:ext>
                </a:extLst>
              </a:tr>
              <a:tr h="924106">
                <a:tc>
                  <a:txBody>
                    <a:bodyPr/>
                    <a:lstStyle/>
                    <a:p>
                      <a:pPr algn="ctr"/>
                      <a:r>
                        <a:rPr lang="en-US"/>
                        <a:t>Salt Bath</a:t>
                      </a:r>
                    </a:p>
                  </a:txBody>
                  <a:tcPr marL="91223" marR="91223"/>
                </a:tc>
                <a:tc>
                  <a:txBody>
                    <a:bodyPr/>
                    <a:lstStyle/>
                    <a:p>
                      <a:pPr algn="ctr"/>
                      <a:r>
                        <a:rPr lang="en-US"/>
                        <a:t>24 hours</a:t>
                      </a:r>
                    </a:p>
                  </a:txBody>
                  <a:tcPr marL="91223" marR="91223"/>
                </a:tc>
                <a:tc>
                  <a:txBody>
                    <a:bodyPr/>
                    <a:lstStyle/>
                    <a:p>
                      <a:pPr algn="ctr"/>
                      <a:r>
                        <a:rPr lang="en-US"/>
                        <a:t>1%</a:t>
                      </a:r>
                    </a:p>
                  </a:txBody>
                  <a:tcPr marL="91223" marR="91223"/>
                </a:tc>
                <a:tc>
                  <a:txBody>
                    <a:bodyPr/>
                    <a:lstStyle/>
                    <a:p>
                      <a:r>
                        <a:rPr lang="en-US"/>
                        <a:t>1/8 cup in 1 gallon of water</a:t>
                      </a:r>
                    </a:p>
                  </a:txBody>
                  <a:tcPr marL="91223" marR="91223"/>
                </a:tc>
                <a:tc>
                  <a:txBody>
                    <a:bodyPr/>
                    <a:lstStyle/>
                    <a:p>
                      <a:r>
                        <a:rPr lang="en-US" sz="1600"/>
                        <a:t>Equipment must be completely submerged.</a:t>
                      </a:r>
                      <a:r>
                        <a:rPr lang="en-US" sz="1600" baseline="0"/>
                        <a:t> </a:t>
                      </a:r>
                      <a:endParaRPr lang="en-US" sz="1600"/>
                    </a:p>
                  </a:txBody>
                  <a:tcPr marL="91223" marR="91223"/>
                </a:tc>
                <a:extLst>
                  <a:ext uri="{0D108BD9-81ED-4DB2-BD59-A6C34878D82A}">
                    <a16:rowId xmlns:a16="http://schemas.microsoft.com/office/drawing/2014/main" val="10005"/>
                  </a:ext>
                </a:extLst>
              </a:tr>
            </a:tbl>
          </a:graphicData>
        </a:graphic>
      </p:graphicFrame>
      <p:pic>
        <p:nvPicPr>
          <p:cNvPr id="3" name="Audio 2">
            <a:hlinkClick r:id="" action="ppaction://media"/>
            <a:extLst>
              <a:ext uri="{FF2B5EF4-FFF2-40B4-BE49-F238E27FC236}">
                <a16:creationId xmlns:a16="http://schemas.microsoft.com/office/drawing/2014/main" id="{3FBCBA50-E3BA-2494-5930-503DBD8DEC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7871765"/>
      </p:ext>
    </p:extLst>
  </p:cSld>
  <p:clrMapOvr>
    <a:masterClrMapping/>
  </p:clrMapOvr>
  <mc:AlternateContent xmlns:mc="http://schemas.openxmlformats.org/markup-compatibility/2006">
    <mc:Choice xmlns:p14="http://schemas.microsoft.com/office/powerpoint/2010/main" Requires="p14">
      <p:transition spd="slow" p14:dur="2000" advTm="22881"/>
    </mc:Choice>
    <mc:Fallback>
      <p:transition spd="slow" advTm="22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ontent Placeholder 2"/>
          <p:cNvSpPr txBox="1">
            <a:spLocks/>
          </p:cNvSpPr>
          <p:nvPr/>
        </p:nvSpPr>
        <p:spPr>
          <a:xfrm>
            <a:off x="443973" y="2076804"/>
            <a:ext cx="8229600" cy="838953"/>
          </a:xfrm>
          <a:prstGeom prst="rect">
            <a:avLst/>
          </a:prstGeom>
        </p:spPr>
        <p:style>
          <a:lnRef idx="1">
            <a:schemeClr val="accent2"/>
          </a:lnRef>
          <a:fillRef idx="2">
            <a:schemeClr val="accent2"/>
          </a:fillRef>
          <a:effectRef idx="1">
            <a:schemeClr val="accent2"/>
          </a:effectRef>
          <a:fontRef idx="minor">
            <a:schemeClr val="dk1"/>
          </a:fontRef>
        </p:style>
        <p:txBody>
          <a:bodyPr lIns="91440" tIns="45720" rIns="91440" bIns="45720" anchor="t">
            <a:noAutofit/>
          </a:bodyPr>
          <a:lstStyle>
            <a:lvl1pPr marL="342900" indent="-342900" algn="l" rtl="0" eaLnBrk="1" latinLnBrk="0" hangingPunct="1">
              <a:spcBef>
                <a:spcPts val="0"/>
              </a:spcBef>
              <a:spcAft>
                <a:spcPts val="1000"/>
              </a:spcAft>
              <a:buClr>
                <a:schemeClr val="accent1"/>
              </a:buClr>
              <a:buSzPct val="70000"/>
              <a:buFont typeface="Wingdings 2"/>
              <a:buChar char=""/>
              <a:defRPr kumimoji="0" sz="3200" kern="1200">
                <a:solidFill>
                  <a:schemeClr val="dk1"/>
                </a:solidFill>
                <a:latin typeface="+mn-lt"/>
                <a:ea typeface="+mn-ea"/>
                <a:cs typeface="+mn-cs"/>
              </a:defRPr>
            </a:lvl1pPr>
            <a:lvl2pPr marL="640080" indent="-228600" algn="l" rtl="0" eaLnBrk="1" latinLnBrk="0" hangingPunct="1">
              <a:spcBef>
                <a:spcPts val="400"/>
              </a:spcBef>
              <a:spcAft>
                <a:spcPts val="1000"/>
              </a:spcAft>
              <a:buClr>
                <a:schemeClr val="accent2"/>
              </a:buClr>
              <a:buSzPct val="90000"/>
              <a:buFontTx/>
              <a:buChar char="•"/>
              <a:defRPr kumimoji="0" sz="2800" kern="1200">
                <a:solidFill>
                  <a:schemeClr val="dk1"/>
                </a:solidFill>
                <a:latin typeface="+mn-lt"/>
                <a:ea typeface="+mn-ea"/>
                <a:cs typeface="+mn-cs"/>
              </a:defRPr>
            </a:lvl2pPr>
            <a:lvl3pPr marL="822960" indent="-192024" algn="l" rtl="0" eaLnBrk="1" latinLnBrk="0" hangingPunct="1">
              <a:spcBef>
                <a:spcPts val="400"/>
              </a:spcBef>
              <a:spcAft>
                <a:spcPts val="1000"/>
              </a:spcAft>
              <a:buClr>
                <a:schemeClr val="accent3"/>
              </a:buClr>
              <a:buSzPct val="100000"/>
              <a:buFont typeface="Wingdings 2"/>
              <a:buChar char=""/>
              <a:defRPr kumimoji="0" sz="2300" kern="1200">
                <a:solidFill>
                  <a:schemeClr val="dk1"/>
                </a:solidFill>
                <a:latin typeface="+mn-lt"/>
                <a:ea typeface="+mn-ea"/>
                <a:cs typeface="+mn-cs"/>
              </a:defRPr>
            </a:lvl3pPr>
            <a:lvl4pPr marL="1005840" indent="-182880" algn="l" rtl="0" eaLnBrk="1" latinLnBrk="0" hangingPunct="1">
              <a:spcBef>
                <a:spcPts val="400"/>
              </a:spcBef>
              <a:spcAft>
                <a:spcPts val="1000"/>
              </a:spcAft>
              <a:buClr>
                <a:schemeClr val="accent3"/>
              </a:buClr>
              <a:buSzPct val="100000"/>
              <a:buFont typeface="Wingdings 2"/>
              <a:buChar char=""/>
              <a:defRPr kumimoji="0" sz="2000" kern="1200">
                <a:solidFill>
                  <a:schemeClr val="dk1"/>
                </a:solidFill>
                <a:latin typeface="+mn-lt"/>
                <a:ea typeface="+mn-ea"/>
                <a:cs typeface="+mn-cs"/>
              </a:defRPr>
            </a:lvl4pPr>
            <a:lvl5pPr marL="1188720" indent="-182880" algn="l" rtl="0" eaLnBrk="1" latinLnBrk="0" hangingPunct="1">
              <a:spcBef>
                <a:spcPts val="400"/>
              </a:spcBef>
              <a:spcAft>
                <a:spcPts val="1000"/>
              </a:spcAft>
              <a:buClr>
                <a:schemeClr val="accent3"/>
              </a:buClr>
              <a:buSzPct val="100000"/>
              <a:buFont typeface="Wingdings 2"/>
              <a:buChar char=""/>
              <a:defRPr kumimoji="0" sz="1900" kern="1200">
                <a:solidFill>
                  <a:schemeClr val="dk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dk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9pPr>
            <a:extLst/>
          </a:lstStyle>
          <a:p>
            <a:pPr marL="0" indent="0">
              <a:spcAft>
                <a:spcPts val="0"/>
              </a:spcAft>
              <a:buNone/>
            </a:pPr>
            <a:r>
              <a:rPr lang="en-US" sz="2600"/>
              <a:t>         </a:t>
            </a:r>
            <a:r>
              <a:rPr lang="en-US" sz="2600">
                <a:latin typeface="Segoe UI Semibold"/>
                <a:cs typeface="Segoe UI Semibold"/>
              </a:rPr>
              <a:t> </a:t>
            </a:r>
            <a:r>
              <a:rPr lang="en-US" sz="2600">
                <a:latin typeface="Segoe UI"/>
                <a:cs typeface="Segoe UI Semibold"/>
              </a:rPr>
              <a:t>Where are the gills are located on the body of a         mayfly nymph</a:t>
            </a:r>
            <a:r>
              <a:rPr lang="en-US" sz="2600">
                <a:latin typeface="+mj-lt"/>
              </a:rPr>
              <a:t>?</a:t>
            </a:r>
            <a:endParaRPr lang="en-US" sz="2600">
              <a:latin typeface="Segoe UI"/>
              <a:cs typeface="Segoe UI Semibold"/>
            </a:endParaRPr>
          </a:p>
        </p:txBody>
      </p:sp>
      <p:sp>
        <p:nvSpPr>
          <p:cNvPr id="35" name="Content Placeholder 2"/>
          <p:cNvSpPr txBox="1">
            <a:spLocks/>
          </p:cNvSpPr>
          <p:nvPr/>
        </p:nvSpPr>
        <p:spPr>
          <a:xfrm>
            <a:off x="445767" y="2970171"/>
            <a:ext cx="8229600" cy="762000"/>
          </a:xfrm>
          <a:prstGeom prst="rect">
            <a:avLst/>
          </a:prstGeom>
        </p:spPr>
        <p:style>
          <a:lnRef idx="1">
            <a:schemeClr val="accent2"/>
          </a:lnRef>
          <a:fillRef idx="2">
            <a:schemeClr val="accent2"/>
          </a:fillRef>
          <a:effectRef idx="1">
            <a:schemeClr val="accent2"/>
          </a:effectRef>
          <a:fontRef idx="minor">
            <a:schemeClr val="dk1"/>
          </a:fontRef>
        </p:style>
        <p:txBody>
          <a:bodyPr>
            <a:normAutofit/>
          </a:bodyPr>
          <a:lstStyle>
            <a:lvl1pPr marL="342900" indent="-342900" algn="l" rtl="0" eaLnBrk="1" latinLnBrk="0" hangingPunct="1">
              <a:spcBef>
                <a:spcPts val="0"/>
              </a:spcBef>
              <a:spcAft>
                <a:spcPts val="1000"/>
              </a:spcAft>
              <a:buClr>
                <a:schemeClr val="accent1"/>
              </a:buClr>
              <a:buSzPct val="70000"/>
              <a:buFont typeface="Wingdings 2"/>
              <a:buChar char=""/>
              <a:defRPr kumimoji="0" sz="3200" kern="1200">
                <a:solidFill>
                  <a:schemeClr val="dk1"/>
                </a:solidFill>
                <a:latin typeface="+mn-lt"/>
                <a:ea typeface="+mn-ea"/>
                <a:cs typeface="+mn-cs"/>
              </a:defRPr>
            </a:lvl1pPr>
            <a:lvl2pPr marL="640080" indent="-228600" algn="l" rtl="0" eaLnBrk="1" latinLnBrk="0" hangingPunct="1">
              <a:spcBef>
                <a:spcPts val="400"/>
              </a:spcBef>
              <a:spcAft>
                <a:spcPts val="1000"/>
              </a:spcAft>
              <a:buClr>
                <a:schemeClr val="accent2"/>
              </a:buClr>
              <a:buSzPct val="90000"/>
              <a:buFontTx/>
              <a:buChar char="•"/>
              <a:defRPr kumimoji="0" sz="2800" kern="1200">
                <a:solidFill>
                  <a:schemeClr val="dk1"/>
                </a:solidFill>
                <a:latin typeface="+mn-lt"/>
                <a:ea typeface="+mn-ea"/>
                <a:cs typeface="+mn-cs"/>
              </a:defRPr>
            </a:lvl2pPr>
            <a:lvl3pPr marL="822960" indent="-192024" algn="l" rtl="0" eaLnBrk="1" latinLnBrk="0" hangingPunct="1">
              <a:spcBef>
                <a:spcPts val="400"/>
              </a:spcBef>
              <a:spcAft>
                <a:spcPts val="1000"/>
              </a:spcAft>
              <a:buClr>
                <a:schemeClr val="accent3"/>
              </a:buClr>
              <a:buSzPct val="100000"/>
              <a:buFont typeface="Wingdings 2"/>
              <a:buChar char=""/>
              <a:defRPr kumimoji="0" sz="2300" kern="1200">
                <a:solidFill>
                  <a:schemeClr val="dk1"/>
                </a:solidFill>
                <a:latin typeface="+mn-lt"/>
                <a:ea typeface="+mn-ea"/>
                <a:cs typeface="+mn-cs"/>
              </a:defRPr>
            </a:lvl3pPr>
            <a:lvl4pPr marL="1005840" indent="-182880" algn="l" rtl="0" eaLnBrk="1" latinLnBrk="0" hangingPunct="1">
              <a:spcBef>
                <a:spcPts val="400"/>
              </a:spcBef>
              <a:spcAft>
                <a:spcPts val="1000"/>
              </a:spcAft>
              <a:buClr>
                <a:schemeClr val="accent3"/>
              </a:buClr>
              <a:buSzPct val="100000"/>
              <a:buFont typeface="Wingdings 2"/>
              <a:buChar char=""/>
              <a:defRPr kumimoji="0" sz="2000" kern="1200">
                <a:solidFill>
                  <a:schemeClr val="dk1"/>
                </a:solidFill>
                <a:latin typeface="+mn-lt"/>
                <a:ea typeface="+mn-ea"/>
                <a:cs typeface="+mn-cs"/>
              </a:defRPr>
            </a:lvl4pPr>
            <a:lvl5pPr marL="1188720" indent="-182880" algn="l" rtl="0" eaLnBrk="1" latinLnBrk="0" hangingPunct="1">
              <a:spcBef>
                <a:spcPts val="400"/>
              </a:spcBef>
              <a:spcAft>
                <a:spcPts val="1000"/>
              </a:spcAft>
              <a:buClr>
                <a:schemeClr val="accent3"/>
              </a:buClr>
              <a:buSzPct val="100000"/>
              <a:buFont typeface="Wingdings 2"/>
              <a:buChar char=""/>
              <a:defRPr kumimoji="0" sz="1900" kern="1200">
                <a:solidFill>
                  <a:schemeClr val="dk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dk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9pPr>
            <a:extLst/>
          </a:lstStyle>
          <a:p>
            <a:pPr marL="0" indent="0">
              <a:spcAft>
                <a:spcPts val="0"/>
              </a:spcAft>
              <a:buNone/>
            </a:pPr>
            <a:r>
              <a:rPr lang="en-US"/>
              <a:t>        </a:t>
            </a:r>
            <a:r>
              <a:rPr lang="en-US" sz="2600">
                <a:latin typeface="+mj-lt"/>
              </a:rPr>
              <a:t>How tolerant of pollution are crayfish?</a:t>
            </a:r>
          </a:p>
        </p:txBody>
      </p:sp>
      <p:sp>
        <p:nvSpPr>
          <p:cNvPr id="36" name="Content Placeholder 2"/>
          <p:cNvSpPr txBox="1">
            <a:spLocks/>
          </p:cNvSpPr>
          <p:nvPr/>
        </p:nvSpPr>
        <p:spPr>
          <a:xfrm>
            <a:off x="443001" y="3784456"/>
            <a:ext cx="8229600" cy="762000"/>
          </a:xfrm>
          <a:prstGeom prst="rect">
            <a:avLst/>
          </a:prstGeom>
        </p:spPr>
        <p:style>
          <a:lnRef idx="1">
            <a:schemeClr val="accent2"/>
          </a:lnRef>
          <a:fillRef idx="2">
            <a:schemeClr val="accent2"/>
          </a:fillRef>
          <a:effectRef idx="1">
            <a:schemeClr val="accent2"/>
          </a:effectRef>
          <a:fontRef idx="minor">
            <a:schemeClr val="dk1"/>
          </a:fontRef>
        </p:style>
        <p:txBody>
          <a:bodyPr>
            <a:normAutofit fontScale="77500" lnSpcReduction="20000"/>
          </a:bodyPr>
          <a:lstStyle>
            <a:lvl1pPr marL="342900" indent="-342900" algn="l" rtl="0" eaLnBrk="1" latinLnBrk="0" hangingPunct="1">
              <a:spcBef>
                <a:spcPts val="0"/>
              </a:spcBef>
              <a:spcAft>
                <a:spcPts val="1000"/>
              </a:spcAft>
              <a:buClr>
                <a:schemeClr val="accent1"/>
              </a:buClr>
              <a:buSzPct val="70000"/>
              <a:buFont typeface="Wingdings 2"/>
              <a:buChar char=""/>
              <a:defRPr kumimoji="0" sz="3200" kern="1200">
                <a:solidFill>
                  <a:schemeClr val="dk1"/>
                </a:solidFill>
                <a:latin typeface="+mn-lt"/>
                <a:ea typeface="+mn-ea"/>
                <a:cs typeface="+mn-cs"/>
              </a:defRPr>
            </a:lvl1pPr>
            <a:lvl2pPr marL="640080" indent="-228600" algn="l" rtl="0" eaLnBrk="1" latinLnBrk="0" hangingPunct="1">
              <a:spcBef>
                <a:spcPts val="400"/>
              </a:spcBef>
              <a:spcAft>
                <a:spcPts val="1000"/>
              </a:spcAft>
              <a:buClr>
                <a:schemeClr val="accent2"/>
              </a:buClr>
              <a:buSzPct val="90000"/>
              <a:buFontTx/>
              <a:buChar char="•"/>
              <a:defRPr kumimoji="0" sz="2800" kern="1200">
                <a:solidFill>
                  <a:schemeClr val="dk1"/>
                </a:solidFill>
                <a:latin typeface="+mn-lt"/>
                <a:ea typeface="+mn-ea"/>
                <a:cs typeface="+mn-cs"/>
              </a:defRPr>
            </a:lvl2pPr>
            <a:lvl3pPr marL="822960" indent="-192024" algn="l" rtl="0" eaLnBrk="1" latinLnBrk="0" hangingPunct="1">
              <a:spcBef>
                <a:spcPts val="400"/>
              </a:spcBef>
              <a:spcAft>
                <a:spcPts val="1000"/>
              </a:spcAft>
              <a:buClr>
                <a:schemeClr val="accent3"/>
              </a:buClr>
              <a:buSzPct val="100000"/>
              <a:buFont typeface="Wingdings 2"/>
              <a:buChar char=""/>
              <a:defRPr kumimoji="0" sz="2300" kern="1200">
                <a:solidFill>
                  <a:schemeClr val="dk1"/>
                </a:solidFill>
                <a:latin typeface="+mn-lt"/>
                <a:ea typeface="+mn-ea"/>
                <a:cs typeface="+mn-cs"/>
              </a:defRPr>
            </a:lvl3pPr>
            <a:lvl4pPr marL="1005840" indent="-182880" algn="l" rtl="0" eaLnBrk="1" latinLnBrk="0" hangingPunct="1">
              <a:spcBef>
                <a:spcPts val="400"/>
              </a:spcBef>
              <a:spcAft>
                <a:spcPts val="1000"/>
              </a:spcAft>
              <a:buClr>
                <a:schemeClr val="accent3"/>
              </a:buClr>
              <a:buSzPct val="100000"/>
              <a:buFont typeface="Wingdings 2"/>
              <a:buChar char=""/>
              <a:defRPr kumimoji="0" sz="2000" kern="1200">
                <a:solidFill>
                  <a:schemeClr val="dk1"/>
                </a:solidFill>
                <a:latin typeface="+mn-lt"/>
                <a:ea typeface="+mn-ea"/>
                <a:cs typeface="+mn-cs"/>
              </a:defRPr>
            </a:lvl4pPr>
            <a:lvl5pPr marL="1188720" indent="-182880" algn="l" rtl="0" eaLnBrk="1" latinLnBrk="0" hangingPunct="1">
              <a:spcBef>
                <a:spcPts val="400"/>
              </a:spcBef>
              <a:spcAft>
                <a:spcPts val="1000"/>
              </a:spcAft>
              <a:buClr>
                <a:schemeClr val="accent3"/>
              </a:buClr>
              <a:buSzPct val="100000"/>
              <a:buFont typeface="Wingdings 2"/>
              <a:buChar char=""/>
              <a:defRPr kumimoji="0" sz="1900" kern="1200">
                <a:solidFill>
                  <a:schemeClr val="dk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dk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9pPr>
            <a:extLst/>
          </a:lstStyle>
          <a:p>
            <a:pPr marL="0" indent="0">
              <a:spcAft>
                <a:spcPts val="0"/>
              </a:spcAft>
              <a:buNone/>
            </a:pPr>
            <a:r>
              <a:rPr lang="en-US">
                <a:latin typeface="+mj-lt"/>
              </a:rPr>
              <a:t>          </a:t>
            </a:r>
            <a:r>
              <a:rPr lang="en-US" sz="3400">
                <a:latin typeface="+mj-lt"/>
              </a:rPr>
              <a:t>Are pouch snails only found in polluted</a:t>
            </a:r>
          </a:p>
          <a:p>
            <a:pPr marL="0" indent="0">
              <a:spcAft>
                <a:spcPts val="0"/>
              </a:spcAft>
              <a:buNone/>
            </a:pPr>
            <a:r>
              <a:rPr lang="en-US" sz="3400">
                <a:latin typeface="+mj-lt"/>
              </a:rPr>
              <a:t>          waters?</a:t>
            </a:r>
          </a:p>
        </p:txBody>
      </p:sp>
      <p:sp>
        <p:nvSpPr>
          <p:cNvPr id="38" name="Content Placeholder 2"/>
          <p:cNvSpPr txBox="1">
            <a:spLocks/>
          </p:cNvSpPr>
          <p:nvPr/>
        </p:nvSpPr>
        <p:spPr>
          <a:xfrm>
            <a:off x="445767" y="5825525"/>
            <a:ext cx="8229600" cy="762000"/>
          </a:xfrm>
          <a:prstGeom prst="rect">
            <a:avLst/>
          </a:prstGeom>
        </p:spPr>
        <p:style>
          <a:lnRef idx="1">
            <a:schemeClr val="accent2"/>
          </a:lnRef>
          <a:fillRef idx="2">
            <a:schemeClr val="accent2"/>
          </a:fillRef>
          <a:effectRef idx="1">
            <a:schemeClr val="accent2"/>
          </a:effectRef>
          <a:fontRef idx="minor">
            <a:schemeClr val="dk1"/>
          </a:fontRef>
        </p:style>
        <p:txBody>
          <a:bodyPr lIns="91440" tIns="45720" rIns="91440" bIns="45720" anchor="t">
            <a:normAutofit/>
          </a:bodyPr>
          <a:lstStyle>
            <a:lvl1pPr marL="342900" indent="-342900" algn="l" rtl="0" eaLnBrk="1" latinLnBrk="0" hangingPunct="1">
              <a:spcBef>
                <a:spcPts val="0"/>
              </a:spcBef>
              <a:spcAft>
                <a:spcPts val="1000"/>
              </a:spcAft>
              <a:buClr>
                <a:schemeClr val="accent1"/>
              </a:buClr>
              <a:buSzPct val="70000"/>
              <a:buFont typeface="Wingdings 2"/>
              <a:buChar char=""/>
              <a:defRPr kumimoji="0" sz="3200" kern="1200">
                <a:solidFill>
                  <a:schemeClr val="dk1"/>
                </a:solidFill>
                <a:latin typeface="+mn-lt"/>
                <a:ea typeface="+mn-ea"/>
                <a:cs typeface="+mn-cs"/>
              </a:defRPr>
            </a:lvl1pPr>
            <a:lvl2pPr marL="640080" indent="-228600" algn="l" rtl="0" eaLnBrk="1" latinLnBrk="0" hangingPunct="1">
              <a:spcBef>
                <a:spcPts val="400"/>
              </a:spcBef>
              <a:spcAft>
                <a:spcPts val="1000"/>
              </a:spcAft>
              <a:buClr>
                <a:schemeClr val="accent2"/>
              </a:buClr>
              <a:buSzPct val="90000"/>
              <a:buFontTx/>
              <a:buChar char="•"/>
              <a:defRPr kumimoji="0" sz="2800" kern="1200">
                <a:solidFill>
                  <a:schemeClr val="dk1"/>
                </a:solidFill>
                <a:latin typeface="+mn-lt"/>
                <a:ea typeface="+mn-ea"/>
                <a:cs typeface="+mn-cs"/>
              </a:defRPr>
            </a:lvl2pPr>
            <a:lvl3pPr marL="822960" indent="-192024" algn="l" rtl="0" eaLnBrk="1" latinLnBrk="0" hangingPunct="1">
              <a:spcBef>
                <a:spcPts val="400"/>
              </a:spcBef>
              <a:spcAft>
                <a:spcPts val="1000"/>
              </a:spcAft>
              <a:buClr>
                <a:schemeClr val="accent3"/>
              </a:buClr>
              <a:buSzPct val="100000"/>
              <a:buFont typeface="Wingdings 2"/>
              <a:buChar char=""/>
              <a:defRPr kumimoji="0" sz="2300" kern="1200">
                <a:solidFill>
                  <a:schemeClr val="dk1"/>
                </a:solidFill>
                <a:latin typeface="+mn-lt"/>
                <a:ea typeface="+mn-ea"/>
                <a:cs typeface="+mn-cs"/>
              </a:defRPr>
            </a:lvl3pPr>
            <a:lvl4pPr marL="1005840" indent="-182880" algn="l" rtl="0" eaLnBrk="1" latinLnBrk="0" hangingPunct="1">
              <a:spcBef>
                <a:spcPts val="400"/>
              </a:spcBef>
              <a:spcAft>
                <a:spcPts val="1000"/>
              </a:spcAft>
              <a:buClr>
                <a:schemeClr val="accent3"/>
              </a:buClr>
              <a:buSzPct val="100000"/>
              <a:buFont typeface="Wingdings 2"/>
              <a:buChar char=""/>
              <a:defRPr kumimoji="0" sz="2000" kern="1200">
                <a:solidFill>
                  <a:schemeClr val="dk1"/>
                </a:solidFill>
                <a:latin typeface="+mn-lt"/>
                <a:ea typeface="+mn-ea"/>
                <a:cs typeface="+mn-cs"/>
              </a:defRPr>
            </a:lvl4pPr>
            <a:lvl5pPr marL="1188720" indent="-182880" algn="l" rtl="0" eaLnBrk="1" latinLnBrk="0" hangingPunct="1">
              <a:spcBef>
                <a:spcPts val="400"/>
              </a:spcBef>
              <a:spcAft>
                <a:spcPts val="1000"/>
              </a:spcAft>
              <a:buClr>
                <a:schemeClr val="accent3"/>
              </a:buClr>
              <a:buSzPct val="100000"/>
              <a:buFont typeface="Wingdings 2"/>
              <a:buChar char=""/>
              <a:defRPr kumimoji="0" sz="1900" kern="1200">
                <a:solidFill>
                  <a:schemeClr val="dk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dk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9pPr>
            <a:extLst/>
          </a:lstStyle>
          <a:p>
            <a:pPr marL="0" indent="0">
              <a:buNone/>
            </a:pPr>
            <a:r>
              <a:rPr lang="en-US" sz="2600">
                <a:solidFill>
                  <a:schemeClr val="bg1"/>
                </a:solidFill>
              </a:rPr>
              <a:t>         </a:t>
            </a:r>
            <a:r>
              <a:rPr lang="en-US" sz="2600">
                <a:solidFill>
                  <a:schemeClr val="bg1"/>
                </a:solidFill>
                <a:latin typeface="+mj-lt"/>
              </a:rPr>
              <a:t>How long should you pick a net set?</a:t>
            </a:r>
          </a:p>
        </p:txBody>
      </p:sp>
      <p:sp>
        <p:nvSpPr>
          <p:cNvPr id="37" name="Content Placeholder 2"/>
          <p:cNvSpPr txBox="1">
            <a:spLocks/>
          </p:cNvSpPr>
          <p:nvPr/>
        </p:nvSpPr>
        <p:spPr>
          <a:xfrm>
            <a:off x="474163" y="4617634"/>
            <a:ext cx="8215402" cy="1102770"/>
          </a:xfrm>
          <a:prstGeom prst="rect">
            <a:avLst/>
          </a:prstGeom>
        </p:spPr>
        <p:style>
          <a:lnRef idx="1">
            <a:schemeClr val="accent2"/>
          </a:lnRef>
          <a:fillRef idx="2">
            <a:schemeClr val="accent2"/>
          </a:fillRef>
          <a:effectRef idx="1">
            <a:schemeClr val="accent2"/>
          </a:effectRef>
          <a:fontRef idx="minor">
            <a:schemeClr val="dk1"/>
          </a:fontRef>
        </p:style>
        <p:txBody>
          <a:bodyPr lIns="91440" tIns="45720" rIns="91440" bIns="45720" anchor="t">
            <a:normAutofit/>
          </a:bodyPr>
          <a:lstStyle>
            <a:lvl1pPr marL="342900" indent="-342900" algn="l" rtl="0" eaLnBrk="1" latinLnBrk="0" hangingPunct="1">
              <a:spcBef>
                <a:spcPts val="0"/>
              </a:spcBef>
              <a:spcAft>
                <a:spcPts val="1000"/>
              </a:spcAft>
              <a:buClr>
                <a:schemeClr val="accent1"/>
              </a:buClr>
              <a:buSzPct val="70000"/>
              <a:buFont typeface="Wingdings 2"/>
              <a:buChar char=""/>
              <a:defRPr kumimoji="0" sz="3200" kern="1200">
                <a:solidFill>
                  <a:schemeClr val="dk1"/>
                </a:solidFill>
                <a:latin typeface="+mn-lt"/>
                <a:ea typeface="+mn-ea"/>
                <a:cs typeface="+mn-cs"/>
              </a:defRPr>
            </a:lvl1pPr>
            <a:lvl2pPr marL="640080" indent="-228600" algn="l" rtl="0" eaLnBrk="1" latinLnBrk="0" hangingPunct="1">
              <a:spcBef>
                <a:spcPts val="400"/>
              </a:spcBef>
              <a:spcAft>
                <a:spcPts val="1000"/>
              </a:spcAft>
              <a:buClr>
                <a:schemeClr val="accent2"/>
              </a:buClr>
              <a:buSzPct val="90000"/>
              <a:buFontTx/>
              <a:buChar char="•"/>
              <a:defRPr kumimoji="0" sz="2800" kern="1200">
                <a:solidFill>
                  <a:schemeClr val="dk1"/>
                </a:solidFill>
                <a:latin typeface="+mn-lt"/>
                <a:ea typeface="+mn-ea"/>
                <a:cs typeface="+mn-cs"/>
              </a:defRPr>
            </a:lvl2pPr>
            <a:lvl3pPr marL="822960" indent="-192024" algn="l" rtl="0" eaLnBrk="1" latinLnBrk="0" hangingPunct="1">
              <a:spcBef>
                <a:spcPts val="400"/>
              </a:spcBef>
              <a:spcAft>
                <a:spcPts val="1000"/>
              </a:spcAft>
              <a:buClr>
                <a:schemeClr val="accent3"/>
              </a:buClr>
              <a:buSzPct val="100000"/>
              <a:buFont typeface="Wingdings 2"/>
              <a:buChar char=""/>
              <a:defRPr kumimoji="0" sz="2300" kern="1200">
                <a:solidFill>
                  <a:schemeClr val="dk1"/>
                </a:solidFill>
                <a:latin typeface="+mn-lt"/>
                <a:ea typeface="+mn-ea"/>
                <a:cs typeface="+mn-cs"/>
              </a:defRPr>
            </a:lvl3pPr>
            <a:lvl4pPr marL="1005840" indent="-182880" algn="l" rtl="0" eaLnBrk="1" latinLnBrk="0" hangingPunct="1">
              <a:spcBef>
                <a:spcPts val="400"/>
              </a:spcBef>
              <a:spcAft>
                <a:spcPts val="1000"/>
              </a:spcAft>
              <a:buClr>
                <a:schemeClr val="accent3"/>
              </a:buClr>
              <a:buSzPct val="100000"/>
              <a:buFont typeface="Wingdings 2"/>
              <a:buChar char=""/>
              <a:defRPr kumimoji="0" sz="2000" kern="1200">
                <a:solidFill>
                  <a:schemeClr val="dk1"/>
                </a:solidFill>
                <a:latin typeface="+mn-lt"/>
                <a:ea typeface="+mn-ea"/>
                <a:cs typeface="+mn-cs"/>
              </a:defRPr>
            </a:lvl4pPr>
            <a:lvl5pPr marL="1188720" indent="-182880" algn="l" rtl="0" eaLnBrk="1" latinLnBrk="0" hangingPunct="1">
              <a:spcBef>
                <a:spcPts val="400"/>
              </a:spcBef>
              <a:spcAft>
                <a:spcPts val="1000"/>
              </a:spcAft>
              <a:buClr>
                <a:schemeClr val="accent3"/>
              </a:buClr>
              <a:buSzPct val="100000"/>
              <a:buFont typeface="Wingdings 2"/>
              <a:buChar char=""/>
              <a:defRPr kumimoji="0" sz="1900" kern="1200">
                <a:solidFill>
                  <a:schemeClr val="dk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dk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9pPr>
            <a:extLst/>
          </a:lstStyle>
          <a:p>
            <a:pPr marL="914400" indent="-457200">
              <a:spcAft>
                <a:spcPts val="0"/>
              </a:spcAft>
              <a:buNone/>
            </a:pPr>
            <a:r>
              <a:rPr lang="en-US">
                <a:latin typeface="+mj-lt"/>
              </a:rPr>
              <a:t>    </a:t>
            </a:r>
            <a:r>
              <a:rPr lang="en-US" sz="2600">
                <a:latin typeface="+mj-lt"/>
              </a:rPr>
              <a:t>How many net sets do you need to collect each time you sample macroinvertebrates?</a:t>
            </a:r>
            <a:endParaRPr lang="en-US" sz="2600">
              <a:latin typeface="Segoe UI"/>
              <a:cs typeface="Segoe UI"/>
            </a:endParaRPr>
          </a:p>
        </p:txBody>
      </p:sp>
      <p:sp>
        <p:nvSpPr>
          <p:cNvPr id="32" name="Content Placeholder 2"/>
          <p:cNvSpPr txBox="1">
            <a:spLocks/>
          </p:cNvSpPr>
          <p:nvPr/>
        </p:nvSpPr>
        <p:spPr>
          <a:xfrm>
            <a:off x="443973" y="1323797"/>
            <a:ext cx="8229600" cy="685800"/>
          </a:xfrm>
          <a:prstGeom prst="rect">
            <a:avLst/>
          </a:prstGeom>
        </p:spPr>
        <p:style>
          <a:lnRef idx="1">
            <a:schemeClr val="accent2"/>
          </a:lnRef>
          <a:fillRef idx="2">
            <a:schemeClr val="accent2"/>
          </a:fillRef>
          <a:effectRef idx="1">
            <a:schemeClr val="accent2"/>
          </a:effectRef>
          <a:fontRef idx="minor">
            <a:schemeClr val="dk1"/>
          </a:fontRef>
        </p:style>
        <p:txBody>
          <a:bodyPr lIns="91440" tIns="45720" rIns="91440" bIns="45720" anchor="t">
            <a:normAutofit/>
          </a:bodyPr>
          <a:lstStyle>
            <a:lvl1pPr marL="342900" indent="-342900" algn="l" rtl="0" eaLnBrk="1" latinLnBrk="0" hangingPunct="1">
              <a:spcBef>
                <a:spcPts val="0"/>
              </a:spcBef>
              <a:spcAft>
                <a:spcPts val="1000"/>
              </a:spcAft>
              <a:buClr>
                <a:schemeClr val="accent1"/>
              </a:buClr>
              <a:buSzPct val="70000"/>
              <a:buFont typeface="Wingdings 2"/>
              <a:buChar char=""/>
              <a:defRPr kumimoji="0" sz="3200" kern="1200">
                <a:solidFill>
                  <a:schemeClr val="dk1"/>
                </a:solidFill>
                <a:latin typeface="+mn-lt"/>
                <a:ea typeface="+mn-ea"/>
                <a:cs typeface="+mn-cs"/>
              </a:defRPr>
            </a:lvl1pPr>
            <a:lvl2pPr marL="640080" indent="-228600" algn="l" rtl="0" eaLnBrk="1" latinLnBrk="0" hangingPunct="1">
              <a:spcBef>
                <a:spcPts val="400"/>
              </a:spcBef>
              <a:spcAft>
                <a:spcPts val="1000"/>
              </a:spcAft>
              <a:buClr>
                <a:schemeClr val="accent2"/>
              </a:buClr>
              <a:buSzPct val="90000"/>
              <a:buFontTx/>
              <a:buChar char="•"/>
              <a:defRPr kumimoji="0" sz="2800" kern="1200">
                <a:solidFill>
                  <a:schemeClr val="dk1"/>
                </a:solidFill>
                <a:latin typeface="+mn-lt"/>
                <a:ea typeface="+mn-ea"/>
                <a:cs typeface="+mn-cs"/>
              </a:defRPr>
            </a:lvl2pPr>
            <a:lvl3pPr marL="822960" indent="-192024" algn="l" rtl="0" eaLnBrk="1" latinLnBrk="0" hangingPunct="1">
              <a:spcBef>
                <a:spcPts val="400"/>
              </a:spcBef>
              <a:spcAft>
                <a:spcPts val="1000"/>
              </a:spcAft>
              <a:buClr>
                <a:schemeClr val="accent3"/>
              </a:buClr>
              <a:buSzPct val="100000"/>
              <a:buFont typeface="Wingdings 2"/>
              <a:buChar char=""/>
              <a:defRPr kumimoji="0" sz="2300" kern="1200">
                <a:solidFill>
                  <a:schemeClr val="dk1"/>
                </a:solidFill>
                <a:latin typeface="+mn-lt"/>
                <a:ea typeface="+mn-ea"/>
                <a:cs typeface="+mn-cs"/>
              </a:defRPr>
            </a:lvl3pPr>
            <a:lvl4pPr marL="1005840" indent="-182880" algn="l" rtl="0" eaLnBrk="1" latinLnBrk="0" hangingPunct="1">
              <a:spcBef>
                <a:spcPts val="400"/>
              </a:spcBef>
              <a:spcAft>
                <a:spcPts val="1000"/>
              </a:spcAft>
              <a:buClr>
                <a:schemeClr val="accent3"/>
              </a:buClr>
              <a:buSzPct val="100000"/>
              <a:buFont typeface="Wingdings 2"/>
              <a:buChar char=""/>
              <a:defRPr kumimoji="0" sz="2000" kern="1200">
                <a:solidFill>
                  <a:schemeClr val="dk1"/>
                </a:solidFill>
                <a:latin typeface="+mn-lt"/>
                <a:ea typeface="+mn-ea"/>
                <a:cs typeface="+mn-cs"/>
              </a:defRPr>
            </a:lvl4pPr>
            <a:lvl5pPr marL="1188720" indent="-182880" algn="l" rtl="0" eaLnBrk="1" latinLnBrk="0" hangingPunct="1">
              <a:spcBef>
                <a:spcPts val="400"/>
              </a:spcBef>
              <a:spcAft>
                <a:spcPts val="1000"/>
              </a:spcAft>
              <a:buClr>
                <a:schemeClr val="accent3"/>
              </a:buClr>
              <a:buSzPct val="100000"/>
              <a:buFont typeface="Wingdings 2"/>
              <a:buChar char=""/>
              <a:defRPr kumimoji="0" sz="1900" kern="1200">
                <a:solidFill>
                  <a:schemeClr val="dk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dk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dk1"/>
                </a:solidFill>
                <a:latin typeface="+mn-lt"/>
                <a:ea typeface="+mn-ea"/>
                <a:cs typeface="+mn-cs"/>
              </a:defRPr>
            </a:lvl9pPr>
            <a:extLst/>
          </a:lstStyle>
          <a:p>
            <a:pPr marL="0" indent="0">
              <a:buNone/>
            </a:pPr>
            <a:r>
              <a:rPr lang="en-US" sz="2800">
                <a:solidFill>
                  <a:schemeClr val="bg1"/>
                </a:solidFill>
              </a:rPr>
              <a:t>         </a:t>
            </a:r>
            <a:r>
              <a:rPr lang="en-US" sz="2600">
                <a:solidFill>
                  <a:schemeClr val="bg1"/>
                </a:solidFill>
                <a:latin typeface="+mj-lt"/>
              </a:rPr>
              <a:t>Which is the best definition for “benthic”?</a:t>
            </a:r>
          </a:p>
        </p:txBody>
      </p:sp>
      <p:sp>
        <p:nvSpPr>
          <p:cNvPr id="2" name="Title 1"/>
          <p:cNvSpPr>
            <a:spLocks noGrp="1"/>
          </p:cNvSpPr>
          <p:nvPr>
            <p:ph type="title"/>
          </p:nvPr>
        </p:nvSpPr>
        <p:spPr>
          <a:xfrm>
            <a:off x="228600" y="253536"/>
            <a:ext cx="8458200" cy="889464"/>
          </a:xfrm>
        </p:spPr>
        <p:txBody>
          <a:bodyPr lIns="91440" tIns="45720" rIns="91440" bIns="45720" anchor="b">
            <a:normAutofit/>
            <a:scene3d>
              <a:camera prst="orthographicFront"/>
              <a:lightRig rig="soft" dir="t">
                <a:rot lat="0" lon="0" rev="2400000"/>
              </a:lightRig>
            </a:scene3d>
            <a:sp3d>
              <a:bevelT w="19050" h="12700"/>
            </a:sp3d>
          </a:bodyPr>
          <a:lstStyle/>
          <a:p>
            <a:pPr marL="54610"/>
            <a:r>
              <a:rPr lang="en-US" dirty="0"/>
              <a:t>BIOLOGICAL MONITORING </a:t>
            </a:r>
          </a:p>
        </p:txBody>
      </p:sp>
      <p:sp>
        <p:nvSpPr>
          <p:cNvPr id="6" name="Oval 5"/>
          <p:cNvSpPr/>
          <p:nvPr/>
        </p:nvSpPr>
        <p:spPr>
          <a:xfrm>
            <a:off x="493173" y="1256414"/>
            <a:ext cx="746539" cy="762000"/>
          </a:xfrm>
          <a:prstGeom prst="ellipse">
            <a:avLst/>
          </a:prstGeom>
          <a:blipFill rotWithShape="0">
            <a:blip r:embed="rId5"/>
            <a:stretch>
              <a:fillRect/>
            </a:stretch>
          </a:blipFill>
          <a:ln>
            <a:solidFill>
              <a:srgbClr val="00B0F0"/>
            </a:solidFill>
          </a:ln>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4" name="Oval 23"/>
          <p:cNvSpPr/>
          <p:nvPr/>
        </p:nvSpPr>
        <p:spPr>
          <a:xfrm>
            <a:off x="488362" y="4844814"/>
            <a:ext cx="780231" cy="820736"/>
          </a:xfrm>
          <a:prstGeom prst="ellipse">
            <a:avLst/>
          </a:prstGeom>
          <a:blipFill rotWithShape="0">
            <a:blip r:embed="rId6"/>
            <a:stretch>
              <a:fillRect/>
            </a:stretch>
          </a:blipFill>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8" name="Oval 27"/>
          <p:cNvSpPr/>
          <p:nvPr/>
        </p:nvSpPr>
        <p:spPr>
          <a:xfrm>
            <a:off x="458171" y="5835467"/>
            <a:ext cx="767827" cy="752057"/>
          </a:xfrm>
          <a:prstGeom prst="ellipse">
            <a:avLst/>
          </a:prstGeom>
          <a:blipFill rotWithShape="0">
            <a:blip r:embed="rId7"/>
            <a:stretch>
              <a:fillRect/>
            </a:stretch>
          </a:blipFill>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39" name="Picture 2" descr="shupryt00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652" t="2526" r="3799" b="7140"/>
          <a:stretch/>
        </p:blipFill>
        <p:spPr bwMode="auto">
          <a:xfrm>
            <a:off x="479461" y="2201797"/>
            <a:ext cx="746536" cy="770755"/>
          </a:xfrm>
          <a:prstGeom prst="ellipse">
            <a:avLst/>
          </a:prstGeom>
          <a:ln w="381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0" name="Picture 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767" t="10365" r="9677" b="5261"/>
          <a:stretch/>
        </p:blipFill>
        <p:spPr bwMode="auto">
          <a:xfrm>
            <a:off x="471908" y="3112158"/>
            <a:ext cx="754089" cy="725151"/>
          </a:xfrm>
          <a:prstGeom prst="ellipse">
            <a:avLst/>
          </a:prstGeom>
          <a:ln w="381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41" name="Picture 40" descr="N:\Perrya\Invertebrates\PouchSnail.jpg"/>
          <p:cNvPicPr>
            <a:picLocks noChangeAspect="1" noChangeArrowheads="1"/>
          </p:cNvPicPr>
          <p:nvPr/>
        </p:nvPicPr>
        <p:blipFill rotWithShape="1">
          <a:blip r:embed="rId10">
            <a:extLst>
              <a:ext uri="{28A0092B-C50C-407E-A947-70E740481C1C}">
                <a14:useLocalDpi xmlns:a14="http://schemas.microsoft.com/office/drawing/2010/main" val="0"/>
              </a:ext>
            </a:extLst>
          </a:blip>
          <a:srcRect l="16531" t="18630" r="54847" b="39492"/>
          <a:stretch/>
        </p:blipFill>
        <p:spPr bwMode="auto">
          <a:xfrm>
            <a:off x="458173" y="3983362"/>
            <a:ext cx="767824" cy="751515"/>
          </a:xfrm>
          <a:prstGeom prst="ellipse">
            <a:avLst/>
          </a:prstGeom>
          <a:ln w="381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C1EBB934-12BA-CA57-70E4-598D71E080B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91105033"/>
      </p:ext>
    </p:extLst>
  </p:cSld>
  <p:clrMapOvr>
    <a:masterClrMapping/>
  </p:clrMapOvr>
  <mc:AlternateContent xmlns:mc="http://schemas.openxmlformats.org/markup-compatibility/2006">
    <mc:Choice xmlns:p14="http://schemas.microsoft.com/office/powerpoint/2010/main" Requires="p14">
      <p:transition spd="slow" p14:dur="2000" advTm="7615"/>
    </mc:Choice>
    <mc:Fallback>
      <p:transition spd="slow" advTm="7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3A1D4D-66F6-BBD1-B99D-613EA41D7C4F}"/>
              </a:ext>
            </a:extLst>
          </p:cNvPr>
          <p:cNvSpPr>
            <a:spLocks noGrp="1"/>
          </p:cNvSpPr>
          <p:nvPr>
            <p:ph type="title"/>
          </p:nvPr>
        </p:nvSpPr>
        <p:spPr/>
        <p:txBody>
          <a:bodyPr/>
          <a:lstStyle/>
          <a:p>
            <a:r>
              <a:rPr lang="en-US" dirty="0"/>
              <a:t>Contact us</a:t>
            </a:r>
          </a:p>
        </p:txBody>
      </p:sp>
      <p:sp>
        <p:nvSpPr>
          <p:cNvPr id="7" name="Content Placeholder 6">
            <a:extLst>
              <a:ext uri="{FF2B5EF4-FFF2-40B4-BE49-F238E27FC236}">
                <a16:creationId xmlns:a16="http://schemas.microsoft.com/office/drawing/2014/main" id="{0A55C195-2707-CC9D-ABF2-83ECE8B9567E}"/>
              </a:ext>
            </a:extLst>
          </p:cNvPr>
          <p:cNvSpPr>
            <a:spLocks noGrp="1"/>
          </p:cNvSpPr>
          <p:nvPr>
            <p:ph idx="1"/>
          </p:nvPr>
        </p:nvSpPr>
        <p:spPr>
          <a:xfrm>
            <a:off x="1365633" y="1699708"/>
            <a:ext cx="7321168" cy="4410636"/>
          </a:xfrm>
        </p:spPr>
        <p:txBody>
          <a:bodyPr>
            <a:noAutofit/>
          </a:bodyPr>
          <a:lstStyle/>
          <a:p>
            <a:pPr marL="0" indent="0">
              <a:lnSpc>
                <a:spcPct val="150000"/>
              </a:lnSpc>
              <a:spcAft>
                <a:spcPts val="0"/>
              </a:spcAft>
              <a:buNone/>
            </a:pPr>
            <a:r>
              <a:rPr lang="en-US" sz="3200" dirty="0">
                <a:hlinkClick r:id="rId5">
                  <a:extLst>
                    <a:ext uri="{A12FA001-AC4F-418D-AE19-62706E023703}">
                      <ahyp:hlinkClr xmlns:ahyp="http://schemas.microsoft.com/office/drawing/2018/hyperlinkcolor" val="tx"/>
                    </a:ext>
                  </a:extLst>
                </a:hlinkClick>
              </a:rPr>
              <a:t>mostreamteam.org</a:t>
            </a:r>
            <a:endParaRPr lang="en-US" sz="3200" dirty="0"/>
          </a:p>
          <a:p>
            <a:pPr marL="0" indent="0">
              <a:lnSpc>
                <a:spcPct val="150000"/>
              </a:lnSpc>
              <a:spcAft>
                <a:spcPts val="0"/>
              </a:spcAft>
              <a:buNone/>
            </a:pPr>
            <a:r>
              <a:rPr lang="en-US" sz="3200" dirty="0">
                <a:hlinkClick r:id="rId6">
                  <a:extLst>
                    <a:ext uri="{A12FA001-AC4F-418D-AE19-62706E023703}">
                      <ahyp:hlinkClr xmlns:ahyp="http://schemas.microsoft.com/office/drawing/2018/hyperlinkcolor" val="tx"/>
                    </a:ext>
                  </a:extLst>
                </a:hlinkClick>
              </a:rPr>
              <a:t>Streamteam@dnr.mo.gov</a:t>
            </a:r>
            <a:endParaRPr lang="en-US" sz="3200" dirty="0"/>
          </a:p>
          <a:p>
            <a:pPr marL="0" indent="0">
              <a:lnSpc>
                <a:spcPct val="150000"/>
              </a:lnSpc>
              <a:spcAft>
                <a:spcPts val="0"/>
              </a:spcAft>
              <a:buNone/>
            </a:pPr>
            <a:r>
              <a:rPr lang="en-US" sz="3200" dirty="0">
                <a:hlinkClick r:id="rId7">
                  <a:extLst>
                    <a:ext uri="{A12FA001-AC4F-418D-AE19-62706E023703}">
                      <ahyp:hlinkClr xmlns:ahyp="http://schemas.microsoft.com/office/drawing/2018/hyperlinkcolor" val="tx"/>
                    </a:ext>
                  </a:extLst>
                </a:hlinkClick>
              </a:rPr>
              <a:t>Streamteam@mdc.mo.gov</a:t>
            </a:r>
            <a:endParaRPr lang="en-US" sz="3200" dirty="0"/>
          </a:p>
          <a:p>
            <a:pPr marL="0" indent="0">
              <a:lnSpc>
                <a:spcPct val="150000"/>
              </a:lnSpc>
              <a:spcAft>
                <a:spcPts val="0"/>
              </a:spcAft>
              <a:buNone/>
            </a:pPr>
            <a:r>
              <a:rPr lang="en-US" sz="3200" dirty="0">
                <a:hlinkClick r:id="rId8">
                  <a:extLst>
                    <a:ext uri="{A12FA001-AC4F-418D-AE19-62706E023703}">
                      <ahyp:hlinkClr xmlns:ahyp="http://schemas.microsoft.com/office/drawing/2018/hyperlinkcolor" val="tx"/>
                    </a:ext>
                  </a:extLst>
                </a:hlinkClick>
              </a:rPr>
              <a:t>y</a:t>
            </a:r>
            <a:r>
              <a:rPr lang="en-US" sz="3200" dirty="0">
                <a:hlinkClick r:id="rId9">
                  <a:extLst>
                    <a:ext uri="{A12FA001-AC4F-418D-AE19-62706E023703}">
                      <ahyp:hlinkClr xmlns:ahyp="http://schemas.microsoft.com/office/drawing/2018/hyperlinkcolor" val="tx"/>
                    </a:ext>
                  </a:extLst>
                </a:hlinkClick>
              </a:rPr>
              <a:t>outube.com/@MissouriStreamTeam</a:t>
            </a:r>
            <a:r>
              <a:rPr lang="en-US" sz="3200" dirty="0"/>
              <a:t> </a:t>
            </a:r>
          </a:p>
          <a:p>
            <a:pPr marL="0" indent="0">
              <a:lnSpc>
                <a:spcPct val="150000"/>
              </a:lnSpc>
              <a:spcAft>
                <a:spcPts val="0"/>
              </a:spcAft>
              <a:buNone/>
            </a:pPr>
            <a:r>
              <a:rPr lang="en-US" sz="3200" dirty="0">
                <a:hlinkClick r:id="rId10">
                  <a:extLst>
                    <a:ext uri="{A12FA001-AC4F-418D-AE19-62706E023703}">
                      <ahyp:hlinkClr xmlns:ahyp="http://schemas.microsoft.com/office/drawing/2018/hyperlinkcolor" val="tx"/>
                    </a:ext>
                  </a:extLst>
                </a:hlinkClick>
              </a:rPr>
              <a:t>facebook.com/</a:t>
            </a:r>
            <a:r>
              <a:rPr lang="en-US" sz="3200" dirty="0" err="1">
                <a:hlinkClick r:id="rId10">
                  <a:extLst>
                    <a:ext uri="{A12FA001-AC4F-418D-AE19-62706E023703}">
                      <ahyp:hlinkClr xmlns:ahyp="http://schemas.microsoft.com/office/drawing/2018/hyperlinkcolor" val="tx"/>
                    </a:ext>
                  </a:extLst>
                </a:hlinkClick>
              </a:rPr>
              <a:t>mostreamteams</a:t>
            </a:r>
            <a:r>
              <a:rPr lang="en-US" sz="3200" dirty="0">
                <a:hlinkClick r:id="rId10">
                  <a:extLst>
                    <a:ext uri="{A12FA001-AC4F-418D-AE19-62706E023703}">
                      <ahyp:hlinkClr xmlns:ahyp="http://schemas.microsoft.com/office/drawing/2018/hyperlinkcolor" val="tx"/>
                    </a:ext>
                  </a:extLst>
                </a:hlinkClick>
              </a:rPr>
              <a:t>/</a:t>
            </a:r>
            <a:r>
              <a:rPr lang="en-US" sz="3200" dirty="0"/>
              <a:t> </a:t>
            </a:r>
          </a:p>
          <a:p>
            <a:pPr marL="0" indent="0">
              <a:lnSpc>
                <a:spcPct val="150000"/>
              </a:lnSpc>
              <a:spcAft>
                <a:spcPts val="0"/>
              </a:spcAft>
              <a:buNone/>
            </a:pPr>
            <a:r>
              <a:rPr lang="en-US" sz="3200" dirty="0"/>
              <a:t>800-781-1989</a:t>
            </a:r>
          </a:p>
          <a:p>
            <a:pPr marL="0" indent="0">
              <a:lnSpc>
                <a:spcPct val="150000"/>
              </a:lnSpc>
              <a:spcAft>
                <a:spcPts val="0"/>
              </a:spcAft>
              <a:buNone/>
            </a:pPr>
            <a:endParaRPr lang="en-US" sz="3200" dirty="0"/>
          </a:p>
        </p:txBody>
      </p:sp>
      <p:pic>
        <p:nvPicPr>
          <p:cNvPr id="9" name="Graphic 8" descr="Web design with solid fill">
            <a:extLst>
              <a:ext uri="{FF2B5EF4-FFF2-40B4-BE49-F238E27FC236}">
                <a16:creationId xmlns:a16="http://schemas.microsoft.com/office/drawing/2014/main" id="{16675340-A10F-9244-C54C-4B0251D9F6B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6993" y="1909942"/>
            <a:ext cx="548640" cy="548640"/>
          </a:xfrm>
          <a:prstGeom prst="rect">
            <a:avLst/>
          </a:prstGeom>
        </p:spPr>
      </p:pic>
      <p:pic>
        <p:nvPicPr>
          <p:cNvPr id="11" name="Graphic 10" descr="Email with solid fill">
            <a:extLst>
              <a:ext uri="{FF2B5EF4-FFF2-40B4-BE49-F238E27FC236}">
                <a16:creationId xmlns:a16="http://schemas.microsoft.com/office/drawing/2014/main" id="{2CBF02DD-1E39-4239-96F3-56EA4296396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6993" y="3290643"/>
            <a:ext cx="548640" cy="548640"/>
          </a:xfrm>
          <a:prstGeom prst="rect">
            <a:avLst/>
          </a:prstGeom>
        </p:spPr>
      </p:pic>
      <p:pic>
        <p:nvPicPr>
          <p:cNvPr id="12" name="Graphic 11" descr="Email with solid fill">
            <a:extLst>
              <a:ext uri="{FF2B5EF4-FFF2-40B4-BE49-F238E27FC236}">
                <a16:creationId xmlns:a16="http://schemas.microsoft.com/office/drawing/2014/main" id="{ACD33079-97AD-6B28-CEC3-419DAF9C8A9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6993" y="2567313"/>
            <a:ext cx="548640" cy="548640"/>
          </a:xfrm>
          <a:prstGeom prst="rect">
            <a:avLst/>
          </a:prstGeom>
        </p:spPr>
      </p:pic>
      <p:pic>
        <p:nvPicPr>
          <p:cNvPr id="14" name="Graphic 13" descr="Phone Vibration with solid fill">
            <a:extLst>
              <a:ext uri="{FF2B5EF4-FFF2-40B4-BE49-F238E27FC236}">
                <a16:creationId xmlns:a16="http://schemas.microsoft.com/office/drawing/2014/main" id="{EAC67B96-7B9C-2B69-AC64-125B6BF98AB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16993" y="5561704"/>
            <a:ext cx="548640" cy="548640"/>
          </a:xfrm>
          <a:prstGeom prst="rect">
            <a:avLst/>
          </a:prstGeom>
        </p:spPr>
      </p:pic>
      <p:pic>
        <p:nvPicPr>
          <p:cNvPr id="16" name="Graphic 15" descr="Presentation with media with solid fill">
            <a:extLst>
              <a:ext uri="{FF2B5EF4-FFF2-40B4-BE49-F238E27FC236}">
                <a16:creationId xmlns:a16="http://schemas.microsoft.com/office/drawing/2014/main" id="{AA787E75-F44E-872C-9209-C2CA5567E56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16993" y="4142455"/>
            <a:ext cx="548640" cy="548640"/>
          </a:xfrm>
          <a:prstGeom prst="rect">
            <a:avLst/>
          </a:prstGeom>
        </p:spPr>
      </p:pic>
      <p:pic>
        <p:nvPicPr>
          <p:cNvPr id="3" name="Graphic 2" descr="Online Network with solid fill">
            <a:extLst>
              <a:ext uri="{FF2B5EF4-FFF2-40B4-BE49-F238E27FC236}">
                <a16:creationId xmlns:a16="http://schemas.microsoft.com/office/drawing/2014/main" id="{8B41E55D-E40D-388B-9F6A-7276F207B48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16993" y="4852079"/>
            <a:ext cx="548640" cy="548640"/>
          </a:xfrm>
          <a:prstGeom prst="rect">
            <a:avLst/>
          </a:prstGeom>
        </p:spPr>
      </p:pic>
      <p:pic>
        <p:nvPicPr>
          <p:cNvPr id="2" name="Audio 1">
            <a:hlinkClick r:id="" action="ppaction://media"/>
            <a:extLst>
              <a:ext uri="{FF2B5EF4-FFF2-40B4-BE49-F238E27FC236}">
                <a16:creationId xmlns:a16="http://schemas.microsoft.com/office/drawing/2014/main" id="{BD41D3F2-0B4F-9E4C-3AD0-DB158E619C43}"/>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4615043"/>
      </p:ext>
    </p:extLst>
  </p:cSld>
  <p:clrMapOvr>
    <a:masterClrMapping/>
  </p:clrMapOvr>
  <mc:AlternateContent xmlns:mc="http://schemas.openxmlformats.org/markup-compatibility/2006">
    <mc:Choice xmlns:p14="http://schemas.microsoft.com/office/powerpoint/2010/main" Requires="p14">
      <p:transition spd="slow" p14:dur="2000" advTm="6766"/>
    </mc:Choice>
    <mc:Fallback>
      <p:transition spd="slow" advTm="6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4000"/>
              <a:t>POLLUTION SENSITIVE taxa</a:t>
            </a:r>
          </a:p>
        </p:txBody>
      </p:sp>
      <p:pic>
        <p:nvPicPr>
          <p:cNvPr id="3" name="Picture 29" descr="BlueBugCardP1 small"/>
          <p:cNvPicPr>
            <a:picLocks noChangeAspect="1" noChangeArrowheads="1"/>
          </p:cNvPicPr>
          <p:nvPr/>
        </p:nvPicPr>
        <p:blipFill rotWithShape="1">
          <a:blip r:embed="rId5">
            <a:extLst>
              <a:ext uri="{28A0092B-C50C-407E-A947-70E740481C1C}">
                <a14:useLocalDpi xmlns:a14="http://schemas.microsoft.com/office/drawing/2010/main" val="0"/>
              </a:ext>
            </a:extLst>
          </a:blip>
          <a:srcRect b="27872"/>
          <a:stretch/>
        </p:blipFill>
        <p:spPr bwMode="auto">
          <a:xfrm>
            <a:off x="2133600" y="1532985"/>
            <a:ext cx="4876800" cy="4563016"/>
          </a:xfrm>
          <a:prstGeom prst="rect">
            <a:avLst/>
          </a:prstGeom>
          <a:noFill/>
          <a:ln w="38100">
            <a:noFill/>
            <a:miter lim="800000"/>
            <a:headEnd/>
            <a:tailEnd/>
          </a:ln>
          <a:effectLst/>
        </p:spPr>
      </p:pic>
      <p:grpSp>
        <p:nvGrpSpPr>
          <p:cNvPr id="12" name="Group 11"/>
          <p:cNvGrpSpPr/>
          <p:nvPr/>
        </p:nvGrpSpPr>
        <p:grpSpPr>
          <a:xfrm>
            <a:off x="304800" y="6223687"/>
            <a:ext cx="8244800" cy="403654"/>
            <a:chOff x="215495" y="6225746"/>
            <a:chExt cx="7324732" cy="403654"/>
          </a:xfrm>
        </p:grpSpPr>
        <p:sp>
          <p:nvSpPr>
            <p:cNvPr id="13" name="Freeform 12"/>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4" name="Freeform 13"/>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5" name="Freeform 14"/>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6" name="Freeform 15"/>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7" name="Freeform 16"/>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8" name="Freeform 17"/>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2" name="Audio 1">
            <a:hlinkClick r:id="" action="ppaction://media"/>
            <a:extLst>
              <a:ext uri="{FF2B5EF4-FFF2-40B4-BE49-F238E27FC236}">
                <a16:creationId xmlns:a16="http://schemas.microsoft.com/office/drawing/2014/main" id="{2E607310-AC84-E792-D3EF-993C3662F7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3569847"/>
      </p:ext>
    </p:extLst>
  </p:cSld>
  <p:clrMapOvr>
    <a:masterClrMapping/>
  </p:clrMapOvr>
  <mc:AlternateContent xmlns:mc="http://schemas.openxmlformats.org/markup-compatibility/2006">
    <mc:Choice xmlns:p14="http://schemas.microsoft.com/office/powerpoint/2010/main" Requires="p14">
      <p:transition spd="slow" p14:dur="2000" advTm="12205"/>
    </mc:Choice>
    <mc:Fallback>
      <p:transition spd="slow" advTm="12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Anatomy of a mayfly</a:t>
            </a:r>
          </a:p>
        </p:txBody>
      </p:sp>
      <p:pic>
        <p:nvPicPr>
          <p:cNvPr id="29" name="Picture 13" descr="4 Overhead 06 Mayfly drawing"/>
          <p:cNvPicPr>
            <a:picLocks noChangeAspect="1" noChangeArrowheads="1"/>
          </p:cNvPicPr>
          <p:nvPr/>
        </p:nvPicPr>
        <p:blipFill rotWithShape="1">
          <a:blip r:embed="rId5">
            <a:extLst>
              <a:ext uri="{28A0092B-C50C-407E-A947-70E740481C1C}">
                <a14:useLocalDpi xmlns:a14="http://schemas.microsoft.com/office/drawing/2010/main" val="0"/>
              </a:ext>
            </a:extLst>
          </a:blip>
          <a:srcRect t="15999" b="17002"/>
          <a:stretch/>
        </p:blipFill>
        <p:spPr bwMode="auto">
          <a:xfrm>
            <a:off x="1920006" y="1524000"/>
            <a:ext cx="5303989" cy="4669484"/>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31" name="Text Box 17"/>
          <p:cNvSpPr txBox="1">
            <a:spLocks noChangeArrowheads="1"/>
          </p:cNvSpPr>
          <p:nvPr/>
        </p:nvSpPr>
        <p:spPr bwMode="auto">
          <a:xfrm>
            <a:off x="5861182" y="1447801"/>
            <a:ext cx="966931" cy="46166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b="1">
                <a:solidFill>
                  <a:schemeClr val="bg1"/>
                </a:solidFill>
                <a:latin typeface="+mn-lt"/>
              </a:rPr>
              <a:t>Head</a:t>
            </a:r>
          </a:p>
        </p:txBody>
      </p:sp>
      <p:sp>
        <p:nvSpPr>
          <p:cNvPr id="32" name="Line 18"/>
          <p:cNvSpPr>
            <a:spLocks noChangeShapeType="1"/>
          </p:cNvSpPr>
          <p:nvPr/>
        </p:nvSpPr>
        <p:spPr bwMode="auto">
          <a:xfrm flipH="1">
            <a:off x="4946750" y="1661478"/>
            <a:ext cx="849382" cy="213678"/>
          </a:xfrm>
          <a:prstGeom prst="line">
            <a:avLst/>
          </a:prstGeom>
          <a:noFill/>
          <a:ln w="254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cs typeface="Arial" charset="0"/>
            </a:endParaRPr>
          </a:p>
        </p:txBody>
      </p:sp>
      <p:sp>
        <p:nvSpPr>
          <p:cNvPr id="34" name="Text Box 20"/>
          <p:cNvSpPr txBox="1">
            <a:spLocks noChangeArrowheads="1"/>
          </p:cNvSpPr>
          <p:nvPr/>
        </p:nvSpPr>
        <p:spPr bwMode="auto">
          <a:xfrm>
            <a:off x="5713725" y="1752600"/>
            <a:ext cx="1252267" cy="46166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b="1">
                <a:solidFill>
                  <a:schemeClr val="bg1"/>
                </a:solidFill>
                <a:latin typeface="+mn-lt"/>
              </a:rPr>
              <a:t>Thorax</a:t>
            </a:r>
          </a:p>
        </p:txBody>
      </p:sp>
      <p:sp>
        <p:nvSpPr>
          <p:cNvPr id="35" name="Line 21"/>
          <p:cNvSpPr>
            <a:spLocks noChangeShapeType="1"/>
          </p:cNvSpPr>
          <p:nvPr/>
        </p:nvSpPr>
        <p:spPr bwMode="auto">
          <a:xfrm flipH="1">
            <a:off x="4977609" y="2065598"/>
            <a:ext cx="782647" cy="282148"/>
          </a:xfrm>
          <a:prstGeom prst="line">
            <a:avLst/>
          </a:prstGeom>
          <a:noFill/>
          <a:ln w="254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cs typeface="Arial" charset="0"/>
            </a:endParaRPr>
          </a:p>
        </p:txBody>
      </p:sp>
      <p:sp>
        <p:nvSpPr>
          <p:cNvPr id="37" name="Text Box 23"/>
          <p:cNvSpPr txBox="1">
            <a:spLocks noChangeArrowheads="1"/>
          </p:cNvSpPr>
          <p:nvPr/>
        </p:nvSpPr>
        <p:spPr bwMode="auto">
          <a:xfrm>
            <a:off x="5522967" y="3025195"/>
            <a:ext cx="1633782" cy="46166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b="1">
                <a:solidFill>
                  <a:schemeClr val="bg1"/>
                </a:solidFill>
                <a:latin typeface="+mn-lt"/>
              </a:rPr>
              <a:t>Abdomen</a:t>
            </a:r>
          </a:p>
        </p:txBody>
      </p:sp>
      <p:sp>
        <p:nvSpPr>
          <p:cNvPr id="38" name="Line 24"/>
          <p:cNvSpPr>
            <a:spLocks noChangeShapeType="1"/>
          </p:cNvSpPr>
          <p:nvPr/>
        </p:nvSpPr>
        <p:spPr bwMode="auto">
          <a:xfrm flipH="1" flipV="1">
            <a:off x="5090763" y="3583613"/>
            <a:ext cx="568811" cy="149018"/>
          </a:xfrm>
          <a:prstGeom prst="line">
            <a:avLst/>
          </a:prstGeom>
          <a:noFill/>
          <a:ln w="254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cs typeface="Arial" charset="0"/>
            </a:endParaRPr>
          </a:p>
        </p:txBody>
      </p:sp>
      <p:sp>
        <p:nvSpPr>
          <p:cNvPr id="41" name="Text Box 27"/>
          <p:cNvSpPr txBox="1">
            <a:spLocks noChangeArrowheads="1"/>
          </p:cNvSpPr>
          <p:nvPr/>
        </p:nvSpPr>
        <p:spPr bwMode="auto">
          <a:xfrm>
            <a:off x="5625075" y="3518954"/>
            <a:ext cx="928460" cy="46166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b="1">
                <a:solidFill>
                  <a:schemeClr val="bg1"/>
                </a:solidFill>
                <a:latin typeface="+mn-lt"/>
              </a:rPr>
              <a:t>Gills</a:t>
            </a:r>
          </a:p>
        </p:txBody>
      </p:sp>
      <p:sp>
        <p:nvSpPr>
          <p:cNvPr id="42" name="Line 29"/>
          <p:cNvSpPr>
            <a:spLocks noChangeShapeType="1"/>
          </p:cNvSpPr>
          <p:nvPr/>
        </p:nvSpPr>
        <p:spPr bwMode="auto">
          <a:xfrm flipH="1">
            <a:off x="5080622" y="3300115"/>
            <a:ext cx="503053" cy="66565"/>
          </a:xfrm>
          <a:prstGeom prst="line">
            <a:avLst/>
          </a:prstGeom>
          <a:noFill/>
          <a:ln w="254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cs typeface="Arial" charset="0"/>
            </a:endParaRPr>
          </a:p>
        </p:txBody>
      </p:sp>
      <p:sp>
        <p:nvSpPr>
          <p:cNvPr id="44" name="Text Box 31"/>
          <p:cNvSpPr txBox="1">
            <a:spLocks noChangeArrowheads="1"/>
          </p:cNvSpPr>
          <p:nvPr/>
        </p:nvSpPr>
        <p:spPr bwMode="auto">
          <a:xfrm>
            <a:off x="2462140" y="4543211"/>
            <a:ext cx="935385" cy="46166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b="1">
                <a:solidFill>
                  <a:schemeClr val="bg1"/>
                </a:solidFill>
                <a:latin typeface="+mn-lt"/>
              </a:rPr>
              <a:t>Tails</a:t>
            </a:r>
          </a:p>
        </p:txBody>
      </p:sp>
      <p:sp>
        <p:nvSpPr>
          <p:cNvPr id="45" name="Line 32"/>
          <p:cNvSpPr>
            <a:spLocks noChangeShapeType="1"/>
          </p:cNvSpPr>
          <p:nvPr/>
        </p:nvSpPr>
        <p:spPr bwMode="auto">
          <a:xfrm flipV="1">
            <a:off x="3256801" y="4712206"/>
            <a:ext cx="916982" cy="70537"/>
          </a:xfrm>
          <a:prstGeom prst="line">
            <a:avLst/>
          </a:prstGeom>
          <a:noFill/>
          <a:ln w="254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cs typeface="Arial" charset="0"/>
            </a:endParaRPr>
          </a:p>
        </p:txBody>
      </p:sp>
      <p:sp>
        <p:nvSpPr>
          <p:cNvPr id="48" name="Text Box 36"/>
          <p:cNvSpPr txBox="1">
            <a:spLocks noChangeArrowheads="1"/>
          </p:cNvSpPr>
          <p:nvPr/>
        </p:nvSpPr>
        <p:spPr bwMode="auto">
          <a:xfrm>
            <a:off x="2198067" y="2709248"/>
            <a:ext cx="1699632" cy="46166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b="1" err="1">
                <a:solidFill>
                  <a:schemeClr val="bg1"/>
                </a:solidFill>
                <a:latin typeface="+mn-lt"/>
              </a:rPr>
              <a:t>Wingpads</a:t>
            </a:r>
            <a:endParaRPr lang="en-US" sz="2400" b="1">
              <a:solidFill>
                <a:schemeClr val="bg1"/>
              </a:solidFill>
              <a:latin typeface="+mn-lt"/>
            </a:endParaRPr>
          </a:p>
        </p:txBody>
      </p:sp>
      <p:sp>
        <p:nvSpPr>
          <p:cNvPr id="49" name="Line 37"/>
          <p:cNvSpPr>
            <a:spLocks noChangeShapeType="1"/>
          </p:cNvSpPr>
          <p:nvPr/>
        </p:nvSpPr>
        <p:spPr bwMode="auto">
          <a:xfrm flipV="1">
            <a:off x="3821097" y="2807706"/>
            <a:ext cx="423222" cy="70537"/>
          </a:xfrm>
          <a:prstGeom prst="line">
            <a:avLst/>
          </a:prstGeom>
          <a:noFill/>
          <a:ln w="254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cs typeface="Arial" charset="0"/>
            </a:endParaRPr>
          </a:p>
        </p:txBody>
      </p:sp>
      <p:sp>
        <p:nvSpPr>
          <p:cNvPr id="50" name="Text Box 38"/>
          <p:cNvSpPr txBox="1">
            <a:spLocks noChangeArrowheads="1"/>
          </p:cNvSpPr>
          <p:nvPr/>
        </p:nvSpPr>
        <p:spPr bwMode="auto">
          <a:xfrm>
            <a:off x="6052772" y="2065598"/>
            <a:ext cx="909223" cy="46166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b="1">
                <a:solidFill>
                  <a:schemeClr val="bg1"/>
                </a:solidFill>
                <a:latin typeface="+mn-lt"/>
              </a:rPr>
              <a:t>Legs</a:t>
            </a:r>
          </a:p>
        </p:txBody>
      </p:sp>
      <p:sp>
        <p:nvSpPr>
          <p:cNvPr id="51" name="Line 39"/>
          <p:cNvSpPr>
            <a:spLocks noChangeShapeType="1"/>
          </p:cNvSpPr>
          <p:nvPr/>
        </p:nvSpPr>
        <p:spPr bwMode="auto">
          <a:xfrm flipH="1">
            <a:off x="5443448" y="2313947"/>
            <a:ext cx="645855" cy="141074"/>
          </a:xfrm>
          <a:prstGeom prst="line">
            <a:avLst/>
          </a:prstGeom>
          <a:noFill/>
          <a:ln w="254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cs typeface="Arial" charset="0"/>
            </a:endParaRPr>
          </a:p>
        </p:txBody>
      </p:sp>
      <p:grpSp>
        <p:nvGrpSpPr>
          <p:cNvPr id="52" name="Group 51"/>
          <p:cNvGrpSpPr/>
          <p:nvPr/>
        </p:nvGrpSpPr>
        <p:grpSpPr>
          <a:xfrm>
            <a:off x="304800" y="6223687"/>
            <a:ext cx="8244800" cy="403654"/>
            <a:chOff x="215495" y="6225746"/>
            <a:chExt cx="7324732" cy="403654"/>
          </a:xfrm>
        </p:grpSpPr>
        <p:sp>
          <p:nvSpPr>
            <p:cNvPr id="53" name="Freeform 52"/>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54" name="Freeform 53"/>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55" name="Freeform 54"/>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56" name="Freeform 55"/>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57" name="Freeform 56"/>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58" name="Freeform 57"/>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6" name="Audio 5">
            <a:hlinkClick r:id="" action="ppaction://media"/>
            <a:extLst>
              <a:ext uri="{FF2B5EF4-FFF2-40B4-BE49-F238E27FC236}">
                <a16:creationId xmlns:a16="http://schemas.microsoft.com/office/drawing/2014/main" id="{D22D7F8D-E8DB-02E4-66F0-BA72878214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81653679"/>
      </p:ext>
    </p:extLst>
  </p:cSld>
  <p:clrMapOvr>
    <a:masterClrMapping/>
  </p:clrMapOvr>
  <mc:AlternateContent xmlns:mc="http://schemas.openxmlformats.org/markup-compatibility/2006">
    <mc:Choice xmlns:p14="http://schemas.microsoft.com/office/powerpoint/2010/main" Requires="p14">
      <p:transition spd="slow" p14:dur="2000" advTm="42105"/>
    </mc:Choice>
    <mc:Fallback>
      <p:transition spd="slow" advTm="42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hupryt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520952"/>
            <a:ext cx="6858000" cy="4646295"/>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Mayfly nymph</a:t>
            </a:r>
          </a:p>
        </p:txBody>
      </p:sp>
      <p:grpSp>
        <p:nvGrpSpPr>
          <p:cNvPr id="14" name="Group 13"/>
          <p:cNvGrpSpPr/>
          <p:nvPr/>
        </p:nvGrpSpPr>
        <p:grpSpPr>
          <a:xfrm>
            <a:off x="304800" y="6223687"/>
            <a:ext cx="8244800" cy="403654"/>
            <a:chOff x="215495" y="6225746"/>
            <a:chExt cx="7324732" cy="403654"/>
          </a:xfrm>
        </p:grpSpPr>
        <p:sp>
          <p:nvSpPr>
            <p:cNvPr id="15" name="Freeform 14"/>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6" name="Freeform 15"/>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7" name="Freeform 16"/>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8" name="Freeform 17"/>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9" name="Freeform 18"/>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0" name="Freeform 19"/>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grpSp>
        <p:nvGrpSpPr>
          <p:cNvPr id="5" name="Group 4"/>
          <p:cNvGrpSpPr/>
          <p:nvPr/>
        </p:nvGrpSpPr>
        <p:grpSpPr>
          <a:xfrm>
            <a:off x="1143000" y="1517720"/>
            <a:ext cx="6716674" cy="4677747"/>
            <a:chOff x="1143000" y="1517720"/>
            <a:chExt cx="6716674" cy="4677747"/>
          </a:xfrm>
        </p:grpSpPr>
        <p:sp>
          <p:nvSpPr>
            <p:cNvPr id="3" name="TextBox 2"/>
            <p:cNvSpPr txBox="1"/>
            <p:nvPr/>
          </p:nvSpPr>
          <p:spPr>
            <a:xfrm>
              <a:off x="1143000" y="1517720"/>
              <a:ext cx="4191000" cy="1077218"/>
            </a:xfrm>
            <a:prstGeom prst="rect">
              <a:avLst/>
            </a:prstGeom>
            <a:noFill/>
          </p:spPr>
          <p:txBody>
            <a:bodyPr wrap="square" rtlCol="0">
              <a:spAutoFit/>
            </a:bodyPr>
            <a:lstStyle/>
            <a:p>
              <a:r>
                <a:rPr lang="en-US" sz="3200"/>
                <a:t>Gills on the abdomen </a:t>
              </a:r>
            </a:p>
          </p:txBody>
        </p:sp>
        <p:cxnSp>
          <p:nvCxnSpPr>
            <p:cNvPr id="6" name="Straight Arrow Connector 5"/>
            <p:cNvCxnSpPr/>
            <p:nvPr/>
          </p:nvCxnSpPr>
          <p:spPr>
            <a:xfrm>
              <a:off x="2679929" y="2056329"/>
              <a:ext cx="1282471" cy="129647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rot="20162780">
              <a:off x="2695832" y="3283240"/>
              <a:ext cx="2997808" cy="71427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716119" y="5364470"/>
              <a:ext cx="2143555" cy="830997"/>
            </a:xfrm>
            <a:prstGeom prst="rect">
              <a:avLst/>
            </a:prstGeom>
            <a:noFill/>
          </p:spPr>
          <p:txBody>
            <a:bodyPr wrap="square" rtlCol="0">
              <a:spAutoFit/>
            </a:bodyPr>
            <a:lstStyle/>
            <a:p>
              <a:r>
                <a:rPr lang="en-US" sz="2400"/>
                <a:t>6 segmented legs</a:t>
              </a:r>
            </a:p>
          </p:txBody>
        </p:sp>
        <p:cxnSp>
          <p:nvCxnSpPr>
            <p:cNvPr id="21" name="Straight Arrow Connector 20"/>
            <p:cNvCxnSpPr/>
            <p:nvPr/>
          </p:nvCxnSpPr>
          <p:spPr>
            <a:xfrm flipH="1" flipV="1">
              <a:off x="5857445" y="4738707"/>
              <a:ext cx="598256" cy="74769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90900" y="5339872"/>
              <a:ext cx="1143000" cy="461665"/>
            </a:xfrm>
            <a:prstGeom prst="rect">
              <a:avLst/>
            </a:prstGeom>
            <a:noFill/>
          </p:spPr>
          <p:txBody>
            <a:bodyPr wrap="square" rtlCol="0">
              <a:spAutoFit/>
            </a:bodyPr>
            <a:lstStyle/>
            <a:p>
              <a:r>
                <a:rPr lang="en-US" sz="2400"/>
                <a:t>3 tails</a:t>
              </a:r>
            </a:p>
          </p:txBody>
        </p:sp>
      </p:grpSp>
      <p:cxnSp>
        <p:nvCxnSpPr>
          <p:cNvPr id="22" name="Straight Arrow Connector 21"/>
          <p:cNvCxnSpPr/>
          <p:nvPr/>
        </p:nvCxnSpPr>
        <p:spPr>
          <a:xfrm flipH="1" flipV="1">
            <a:off x="2939700" y="4955428"/>
            <a:ext cx="451200" cy="61527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7DF4E007-FA05-8E8E-B302-F2EF9448E4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9959037"/>
      </p:ext>
    </p:extLst>
  </p:cSld>
  <p:clrMapOvr>
    <a:masterClrMapping/>
  </p:clrMapOvr>
  <mc:AlternateContent xmlns:mc="http://schemas.openxmlformats.org/markup-compatibility/2006">
    <mc:Choice xmlns:p14="http://schemas.microsoft.com/office/powerpoint/2010/main" Requires="p14">
      <p:transition spd="slow" p14:dur="2000" advTm="16938"/>
    </mc:Choice>
    <mc:Fallback>
      <p:transition spd="slow" advTm="16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4641" t="22376" r="17403" b="14495"/>
          <a:stretch/>
        </p:blipFill>
        <p:spPr bwMode="auto">
          <a:xfrm>
            <a:off x="1219200" y="1684283"/>
            <a:ext cx="6628145" cy="4106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a:t>Mayfly nymph</a:t>
            </a:r>
          </a:p>
        </p:txBody>
      </p:sp>
      <p:sp>
        <p:nvSpPr>
          <p:cNvPr id="14" name="Text Box 11"/>
          <p:cNvSpPr txBox="1">
            <a:spLocks noChangeArrowheads="1"/>
          </p:cNvSpPr>
          <p:nvPr/>
        </p:nvSpPr>
        <p:spPr bwMode="auto">
          <a:xfrm>
            <a:off x="4800600" y="1684283"/>
            <a:ext cx="2332690" cy="1077218"/>
          </a:xfrm>
          <a:prstGeom prst="rect">
            <a:avLst/>
          </a:prstGeom>
          <a:noFill/>
          <a:ln>
            <a:noFill/>
          </a:ln>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3200">
                <a:ln w="3175">
                  <a:noFill/>
                </a:ln>
                <a:solidFill>
                  <a:schemeClr val="bg1"/>
                </a:solidFill>
                <a:latin typeface="+mn-lt"/>
              </a:rPr>
              <a:t>Gills on the</a:t>
            </a:r>
          </a:p>
          <a:p>
            <a:pPr algn="ctr" fontAlgn="base">
              <a:spcBef>
                <a:spcPct val="0"/>
              </a:spcBef>
              <a:spcAft>
                <a:spcPct val="0"/>
              </a:spcAft>
            </a:pPr>
            <a:r>
              <a:rPr lang="en-US" sz="3200">
                <a:ln w="3175">
                  <a:noFill/>
                </a:ln>
                <a:solidFill>
                  <a:schemeClr val="bg1"/>
                </a:solidFill>
                <a:latin typeface="+mn-lt"/>
              </a:rPr>
              <a:t>Abdomen</a:t>
            </a:r>
          </a:p>
        </p:txBody>
      </p:sp>
      <p:cxnSp>
        <p:nvCxnSpPr>
          <p:cNvPr id="16" name="Straight Arrow Connector 15"/>
          <p:cNvCxnSpPr/>
          <p:nvPr/>
        </p:nvCxnSpPr>
        <p:spPr>
          <a:xfrm flipH="1">
            <a:off x="5148501" y="2667000"/>
            <a:ext cx="261699" cy="45720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304800" y="6223687"/>
            <a:ext cx="8244800" cy="403654"/>
            <a:chOff x="215495" y="6225746"/>
            <a:chExt cx="7324732" cy="403654"/>
          </a:xfrm>
        </p:grpSpPr>
        <p:sp>
          <p:nvSpPr>
            <p:cNvPr id="18" name="Freeform 17"/>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9" name="Freeform 18"/>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20" name="Freeform 19"/>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21" name="Freeform 20"/>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2" name="Freeform 21"/>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3" name="Freeform 22"/>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3" name="Audio 2">
            <a:hlinkClick r:id="" action="ppaction://media"/>
            <a:extLst>
              <a:ext uri="{FF2B5EF4-FFF2-40B4-BE49-F238E27FC236}">
                <a16:creationId xmlns:a16="http://schemas.microsoft.com/office/drawing/2014/main" id="{7C39506C-D0FB-1A42-B0F9-EC43E873DA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25955813"/>
      </p:ext>
    </p:extLst>
  </p:cSld>
  <p:clrMapOvr>
    <a:masterClrMapping/>
  </p:clrMapOvr>
  <mc:AlternateContent xmlns:mc="http://schemas.openxmlformats.org/markup-compatibility/2006">
    <mc:Choice xmlns:p14="http://schemas.microsoft.com/office/powerpoint/2010/main" Requires="p14">
      <p:transition spd="slow" p14:dur="2000" advTm="15033"/>
    </mc:Choice>
    <mc:Fallback>
      <p:transition spd="slow" advTm="15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ANATOMY OF A </a:t>
            </a:r>
            <a:r>
              <a:rPr lang="en-US" err="1"/>
              <a:t>sTONEFLY</a:t>
            </a:r>
            <a:endParaRPr lang="en-US"/>
          </a:p>
        </p:txBody>
      </p:sp>
      <p:pic>
        <p:nvPicPr>
          <p:cNvPr id="3" name="Picture 9" descr="4 Overhead 07 Stoneflies drawing"/>
          <p:cNvPicPr>
            <a:picLocks noChangeAspect="1" noChangeArrowheads="1"/>
          </p:cNvPicPr>
          <p:nvPr/>
        </p:nvPicPr>
        <p:blipFill rotWithShape="1">
          <a:blip r:embed="rId5">
            <a:extLst>
              <a:ext uri="{28A0092B-C50C-407E-A947-70E740481C1C}">
                <a14:useLocalDpi xmlns:a14="http://schemas.microsoft.com/office/drawing/2010/main" val="0"/>
              </a:ext>
            </a:extLst>
          </a:blip>
          <a:srcRect t="11178" b="31612"/>
          <a:stretch/>
        </p:blipFill>
        <p:spPr bwMode="auto">
          <a:xfrm>
            <a:off x="1504950" y="1551063"/>
            <a:ext cx="6035277" cy="4631459"/>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5" name="Text Box 11"/>
          <p:cNvSpPr txBox="1">
            <a:spLocks noChangeArrowheads="1"/>
          </p:cNvSpPr>
          <p:nvPr/>
        </p:nvSpPr>
        <p:spPr bwMode="auto">
          <a:xfrm>
            <a:off x="5086350" y="1817058"/>
            <a:ext cx="938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b="1">
                <a:solidFill>
                  <a:schemeClr val="bg1"/>
                </a:solidFill>
                <a:latin typeface="Arial" charset="0"/>
              </a:rPr>
              <a:t>Head</a:t>
            </a:r>
          </a:p>
        </p:txBody>
      </p:sp>
      <p:sp>
        <p:nvSpPr>
          <p:cNvPr id="6" name="Line 12"/>
          <p:cNvSpPr>
            <a:spLocks noChangeShapeType="1"/>
          </p:cNvSpPr>
          <p:nvPr/>
        </p:nvSpPr>
        <p:spPr bwMode="auto">
          <a:xfrm flipH="1">
            <a:off x="4856163" y="2191708"/>
            <a:ext cx="304800" cy="457200"/>
          </a:xfrm>
          <a:prstGeom prst="line">
            <a:avLst/>
          </a:prstGeom>
          <a:noFill/>
          <a:ln w="254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bg2"/>
              </a:solidFill>
              <a:effectLst/>
              <a:uLnTx/>
              <a:uFillTx/>
              <a:latin typeface="Comic Sans MS" pitchFamily="66" charset="0"/>
              <a:cs typeface="Arial" charset="0"/>
            </a:endParaRPr>
          </a:p>
        </p:txBody>
      </p:sp>
      <p:sp>
        <p:nvSpPr>
          <p:cNvPr id="8" name="Text Box 14"/>
          <p:cNvSpPr txBox="1">
            <a:spLocks noChangeArrowheads="1"/>
          </p:cNvSpPr>
          <p:nvPr/>
        </p:nvSpPr>
        <p:spPr bwMode="auto">
          <a:xfrm>
            <a:off x="2187575" y="3493458"/>
            <a:ext cx="1211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b="1">
                <a:solidFill>
                  <a:schemeClr val="bg1"/>
                </a:solidFill>
                <a:latin typeface="Arial" charset="0"/>
              </a:rPr>
              <a:t>Thorax</a:t>
            </a:r>
          </a:p>
        </p:txBody>
      </p:sp>
      <p:sp>
        <p:nvSpPr>
          <p:cNvPr id="9" name="Line 15"/>
          <p:cNvSpPr>
            <a:spLocks noChangeShapeType="1"/>
          </p:cNvSpPr>
          <p:nvPr/>
        </p:nvSpPr>
        <p:spPr bwMode="auto">
          <a:xfrm>
            <a:off x="3332163" y="3715708"/>
            <a:ext cx="838200" cy="0"/>
          </a:xfrm>
          <a:prstGeom prst="line">
            <a:avLst/>
          </a:prstGeom>
          <a:noFill/>
          <a:ln w="254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bg2"/>
              </a:solidFill>
              <a:effectLst/>
              <a:uLnTx/>
              <a:uFillTx/>
              <a:latin typeface="Comic Sans MS" pitchFamily="66" charset="0"/>
              <a:cs typeface="Arial" charset="0"/>
            </a:endParaRPr>
          </a:p>
        </p:txBody>
      </p:sp>
      <p:sp>
        <p:nvSpPr>
          <p:cNvPr id="11" name="Text Box 17"/>
          <p:cNvSpPr txBox="1">
            <a:spLocks noChangeArrowheads="1"/>
          </p:cNvSpPr>
          <p:nvPr/>
        </p:nvSpPr>
        <p:spPr bwMode="auto">
          <a:xfrm>
            <a:off x="5373275" y="4645463"/>
            <a:ext cx="185820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b="1">
                <a:solidFill>
                  <a:schemeClr val="bg1"/>
                </a:solidFill>
                <a:latin typeface="Arial" charset="0"/>
              </a:rPr>
              <a:t>Abdomen</a:t>
            </a:r>
          </a:p>
          <a:p>
            <a:pPr lvl="1" algn="ctr" fontAlgn="base">
              <a:spcBef>
                <a:spcPct val="0"/>
              </a:spcBef>
              <a:spcAft>
                <a:spcPct val="0"/>
              </a:spcAft>
            </a:pPr>
            <a:r>
              <a:rPr lang="en-US" sz="2400" b="1">
                <a:solidFill>
                  <a:schemeClr val="bg1"/>
                </a:solidFill>
                <a:latin typeface="Arial" charset="0"/>
              </a:rPr>
              <a:t>NO Gills</a:t>
            </a:r>
          </a:p>
        </p:txBody>
      </p:sp>
      <p:sp>
        <p:nvSpPr>
          <p:cNvPr id="12" name="Line 18"/>
          <p:cNvSpPr>
            <a:spLocks noChangeShapeType="1"/>
          </p:cNvSpPr>
          <p:nvPr/>
        </p:nvSpPr>
        <p:spPr bwMode="auto">
          <a:xfrm flipH="1" flipV="1">
            <a:off x="4779963" y="4447026"/>
            <a:ext cx="762000" cy="533400"/>
          </a:xfrm>
          <a:prstGeom prst="line">
            <a:avLst/>
          </a:prstGeom>
          <a:noFill/>
          <a:ln w="254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bg2"/>
              </a:solidFill>
              <a:effectLst/>
              <a:uLnTx/>
              <a:uFillTx/>
              <a:latin typeface="Comic Sans MS" pitchFamily="66" charset="0"/>
              <a:cs typeface="Arial" charset="0"/>
            </a:endParaRPr>
          </a:p>
        </p:txBody>
      </p:sp>
      <p:sp>
        <p:nvSpPr>
          <p:cNvPr id="15" name="Text Box 21"/>
          <p:cNvSpPr txBox="1">
            <a:spLocks noChangeArrowheads="1"/>
          </p:cNvSpPr>
          <p:nvPr/>
        </p:nvSpPr>
        <p:spPr bwMode="auto">
          <a:xfrm>
            <a:off x="5406308" y="2875479"/>
            <a:ext cx="21339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b="1">
                <a:solidFill>
                  <a:schemeClr val="bg1"/>
                </a:solidFill>
                <a:latin typeface="Arial" charset="0"/>
              </a:rPr>
              <a:t>May see Gills</a:t>
            </a:r>
          </a:p>
          <a:p>
            <a:pPr algn="ctr" fontAlgn="base">
              <a:spcBef>
                <a:spcPct val="0"/>
              </a:spcBef>
              <a:spcAft>
                <a:spcPct val="0"/>
              </a:spcAft>
            </a:pPr>
            <a:r>
              <a:rPr lang="en-US" sz="2400" b="1">
                <a:solidFill>
                  <a:schemeClr val="bg1"/>
                </a:solidFill>
                <a:latin typeface="Arial" charset="0"/>
              </a:rPr>
              <a:t>on Thorax</a:t>
            </a:r>
          </a:p>
        </p:txBody>
      </p:sp>
      <p:sp>
        <p:nvSpPr>
          <p:cNvPr id="16" name="Line 22"/>
          <p:cNvSpPr>
            <a:spLocks noChangeShapeType="1"/>
          </p:cNvSpPr>
          <p:nvPr/>
        </p:nvSpPr>
        <p:spPr bwMode="auto">
          <a:xfrm flipH="1">
            <a:off x="4932363" y="3334708"/>
            <a:ext cx="838200" cy="152400"/>
          </a:xfrm>
          <a:prstGeom prst="line">
            <a:avLst/>
          </a:prstGeom>
          <a:noFill/>
          <a:ln w="254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bg2"/>
              </a:solidFill>
              <a:effectLst/>
              <a:uLnTx/>
              <a:uFillTx/>
              <a:latin typeface="Comic Sans MS" pitchFamily="66" charset="0"/>
              <a:cs typeface="Arial" charset="0"/>
            </a:endParaRPr>
          </a:p>
        </p:txBody>
      </p:sp>
      <p:sp>
        <p:nvSpPr>
          <p:cNvPr id="17" name="Text Box 23"/>
          <p:cNvSpPr txBox="1">
            <a:spLocks noChangeArrowheads="1"/>
          </p:cNvSpPr>
          <p:nvPr/>
        </p:nvSpPr>
        <p:spPr bwMode="auto">
          <a:xfrm>
            <a:off x="1600200" y="1729746"/>
            <a:ext cx="2362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b="1">
                <a:solidFill>
                  <a:schemeClr val="bg1"/>
                </a:solidFill>
                <a:latin typeface="Arial" charset="0"/>
              </a:rPr>
              <a:t>‘Hairy Armpits’</a:t>
            </a:r>
          </a:p>
        </p:txBody>
      </p:sp>
      <p:sp>
        <p:nvSpPr>
          <p:cNvPr id="29" name="Text Box 31"/>
          <p:cNvSpPr txBox="1">
            <a:spLocks noChangeArrowheads="1"/>
          </p:cNvSpPr>
          <p:nvPr/>
        </p:nvSpPr>
        <p:spPr bwMode="auto">
          <a:xfrm>
            <a:off x="2283692" y="5245627"/>
            <a:ext cx="862352" cy="46166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b="1">
                <a:solidFill>
                  <a:schemeClr val="bg1"/>
                </a:solidFill>
                <a:latin typeface="Arial" panose="020B0604020202020204" pitchFamily="34" charset="0"/>
                <a:cs typeface="Arial" panose="020B0604020202020204" pitchFamily="34" charset="0"/>
              </a:rPr>
              <a:t>Tails</a:t>
            </a:r>
          </a:p>
        </p:txBody>
      </p:sp>
      <p:sp>
        <p:nvSpPr>
          <p:cNvPr id="30" name="Line 32"/>
          <p:cNvSpPr>
            <a:spLocks noChangeShapeType="1"/>
          </p:cNvSpPr>
          <p:nvPr/>
        </p:nvSpPr>
        <p:spPr bwMode="auto">
          <a:xfrm flipV="1">
            <a:off x="3041837" y="5414622"/>
            <a:ext cx="916982" cy="70537"/>
          </a:xfrm>
          <a:prstGeom prst="line">
            <a:avLst/>
          </a:prstGeom>
          <a:noFill/>
          <a:ln w="254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cs typeface="Arial" charset="0"/>
            </a:endParaRPr>
          </a:p>
        </p:txBody>
      </p:sp>
      <p:grpSp>
        <p:nvGrpSpPr>
          <p:cNvPr id="31" name="Group 30"/>
          <p:cNvGrpSpPr/>
          <p:nvPr/>
        </p:nvGrpSpPr>
        <p:grpSpPr>
          <a:xfrm>
            <a:off x="304800" y="6223687"/>
            <a:ext cx="8244800" cy="403654"/>
            <a:chOff x="215495" y="6225746"/>
            <a:chExt cx="7324732" cy="403654"/>
          </a:xfrm>
        </p:grpSpPr>
        <p:sp>
          <p:nvSpPr>
            <p:cNvPr id="32" name="Freeform 31"/>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33" name="Freeform 32"/>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34" name="Freeform 33"/>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35" name="Freeform 3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36" name="Freeform 3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37" name="Freeform 36"/>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4" name="Audio 3">
            <a:hlinkClick r:id="" action="ppaction://media"/>
            <a:extLst>
              <a:ext uri="{FF2B5EF4-FFF2-40B4-BE49-F238E27FC236}">
                <a16:creationId xmlns:a16="http://schemas.microsoft.com/office/drawing/2014/main" id="{24AF8224-1CFC-4E4D-C051-A354B6D779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50128379"/>
      </p:ext>
    </p:extLst>
  </p:cSld>
  <p:clrMapOvr>
    <a:masterClrMapping/>
  </p:clrMapOvr>
  <mc:AlternateContent xmlns:mc="http://schemas.openxmlformats.org/markup-compatibility/2006">
    <mc:Choice xmlns:p14="http://schemas.microsoft.com/office/powerpoint/2010/main" Requires="p14">
      <p:transition spd="slow" p14:dur="2000" advTm="26348"/>
    </mc:Choice>
    <mc:Fallback>
      <p:transition spd="slow" advTm="26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plecoptera nymp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584" y="1671935"/>
            <a:ext cx="8387170" cy="425085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Text Box 10"/>
          <p:cNvSpPr txBox="1">
            <a:spLocks noChangeArrowheads="1"/>
          </p:cNvSpPr>
          <p:nvPr/>
        </p:nvSpPr>
        <p:spPr bwMode="auto">
          <a:xfrm>
            <a:off x="2389338" y="5421509"/>
            <a:ext cx="3498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a:ln w="3175">
                  <a:solidFill>
                    <a:sysClr val="windowText" lastClr="000000"/>
                  </a:solidFill>
                </a:ln>
                <a:solidFill>
                  <a:schemeClr val="bg1"/>
                </a:solidFill>
                <a:latin typeface="Arial" panose="020B0604020202020204" pitchFamily="34" charset="0"/>
                <a:cs typeface="Arial" panose="020B0604020202020204" pitchFamily="34" charset="0"/>
              </a:rPr>
              <a:t>May see Gills on Thorax</a:t>
            </a:r>
          </a:p>
        </p:txBody>
      </p:sp>
      <p:sp>
        <p:nvSpPr>
          <p:cNvPr id="4" name="Line 11"/>
          <p:cNvSpPr>
            <a:spLocks noChangeShapeType="1"/>
          </p:cNvSpPr>
          <p:nvPr/>
        </p:nvSpPr>
        <p:spPr bwMode="auto">
          <a:xfrm flipV="1">
            <a:off x="5187460" y="4191000"/>
            <a:ext cx="375140" cy="1219182"/>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i="0" u="none" strike="noStrike" kern="0" cap="none" spc="0" normalizeH="0" baseline="0" noProof="0">
              <a:ln>
                <a:noFill/>
              </a:ln>
              <a:solidFill>
                <a:schemeClr val="bg1"/>
              </a:solidFill>
              <a:effectLst/>
              <a:uLnTx/>
              <a:uFillTx/>
              <a:cs typeface="Arial" charset="0"/>
            </a:endParaRPr>
          </a:p>
        </p:txBody>
      </p:sp>
      <p:sp>
        <p:nvSpPr>
          <p:cNvPr id="5" name="Text Box 12"/>
          <p:cNvSpPr txBox="1">
            <a:spLocks noChangeArrowheads="1"/>
          </p:cNvSpPr>
          <p:nvPr/>
        </p:nvSpPr>
        <p:spPr bwMode="auto">
          <a:xfrm>
            <a:off x="970403" y="1671935"/>
            <a:ext cx="24792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a:ln w="3175">
                  <a:solidFill>
                    <a:sysClr val="windowText" lastClr="000000"/>
                  </a:solidFill>
                </a:ln>
                <a:solidFill>
                  <a:schemeClr val="bg1"/>
                </a:solidFill>
                <a:latin typeface="Arial" panose="020B0604020202020204" pitchFamily="34" charset="0"/>
                <a:cs typeface="Arial" panose="020B0604020202020204" pitchFamily="34" charset="0"/>
              </a:rPr>
              <a:t>Not on Abdomen</a:t>
            </a:r>
          </a:p>
        </p:txBody>
      </p:sp>
      <p:sp>
        <p:nvSpPr>
          <p:cNvPr id="6" name="Line 13"/>
          <p:cNvSpPr>
            <a:spLocks noChangeShapeType="1"/>
          </p:cNvSpPr>
          <p:nvPr/>
        </p:nvSpPr>
        <p:spPr bwMode="auto">
          <a:xfrm>
            <a:off x="2514600" y="2143798"/>
            <a:ext cx="1141686" cy="1285202"/>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i="0" u="none" strike="noStrike" kern="0" cap="none" spc="0" normalizeH="0" baseline="0" noProof="0">
              <a:ln>
                <a:noFill/>
              </a:ln>
              <a:solidFill>
                <a:schemeClr val="bg1"/>
              </a:solidFill>
              <a:effectLst/>
              <a:uLnTx/>
              <a:uFillTx/>
              <a:cs typeface="Arial" charset="0"/>
            </a:endParaRPr>
          </a:p>
        </p:txBody>
      </p:sp>
      <p:sp>
        <p:nvSpPr>
          <p:cNvPr id="2" name="Title 1"/>
          <p:cNvSpPr>
            <a:spLocks noGrp="1"/>
          </p:cNvSpPr>
          <p:nvPr>
            <p:ph type="title"/>
          </p:nvPr>
        </p:nvSpPr>
        <p:spPr/>
        <p:txBody>
          <a:bodyPr/>
          <a:lstStyle/>
          <a:p>
            <a:r>
              <a:rPr lang="en-US"/>
              <a:t>Stonefly nymph</a:t>
            </a:r>
          </a:p>
        </p:txBody>
      </p:sp>
      <p:grpSp>
        <p:nvGrpSpPr>
          <p:cNvPr id="16" name="Group 15"/>
          <p:cNvGrpSpPr/>
          <p:nvPr/>
        </p:nvGrpSpPr>
        <p:grpSpPr>
          <a:xfrm>
            <a:off x="304800" y="6223687"/>
            <a:ext cx="8244800" cy="403654"/>
            <a:chOff x="215495" y="6225746"/>
            <a:chExt cx="7324732" cy="403654"/>
          </a:xfrm>
        </p:grpSpPr>
        <p:sp>
          <p:nvSpPr>
            <p:cNvPr id="17" name="Freeform 16"/>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8" name="Freeform 17"/>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9" name="Freeform 18"/>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20" name="Freeform 19"/>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1" name="Freeform 20"/>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2" name="Freeform 21"/>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7" name="Audio 6">
            <a:hlinkClick r:id="" action="ppaction://media"/>
            <a:extLst>
              <a:ext uri="{FF2B5EF4-FFF2-40B4-BE49-F238E27FC236}">
                <a16:creationId xmlns:a16="http://schemas.microsoft.com/office/drawing/2014/main" id="{CB2DEDFF-95B4-FAF6-0B2B-F53BE6C1D9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85195830"/>
      </p:ext>
    </p:extLst>
  </p:cSld>
  <p:clrMapOvr>
    <a:masterClrMapping/>
  </p:clrMapOvr>
  <mc:AlternateContent xmlns:mc="http://schemas.openxmlformats.org/markup-compatibility/2006">
    <mc:Choice xmlns:p14="http://schemas.microsoft.com/office/powerpoint/2010/main" Requires="p14">
      <p:transition spd="slow" p14:dur="2000" advTm="13152"/>
    </mc:Choice>
    <mc:Fallback>
      <p:transition spd="slow" advTm="13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Stonefly nymph </a:t>
            </a:r>
          </a:p>
        </p:txBody>
      </p:sp>
      <p:pic>
        <p:nvPicPr>
          <p:cNvPr id="92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951" t="14379" r="8028" b="11466"/>
          <a:stretch/>
        </p:blipFill>
        <p:spPr bwMode="auto">
          <a:xfrm>
            <a:off x="798784" y="1597715"/>
            <a:ext cx="7551684" cy="4393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304800" y="6223687"/>
            <a:ext cx="8244800" cy="403654"/>
            <a:chOff x="215495" y="6225746"/>
            <a:chExt cx="7324732" cy="403654"/>
          </a:xfrm>
        </p:grpSpPr>
        <p:sp>
          <p:nvSpPr>
            <p:cNvPr id="14" name="Freeform 13"/>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5" name="Freeform 14"/>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6" name="Freeform 15"/>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7" name="Freeform 16"/>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8" name="Freeform 17"/>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9" name="Freeform 18"/>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3" name="Audio 2">
            <a:hlinkClick r:id="" action="ppaction://media"/>
            <a:extLst>
              <a:ext uri="{FF2B5EF4-FFF2-40B4-BE49-F238E27FC236}">
                <a16:creationId xmlns:a16="http://schemas.microsoft.com/office/drawing/2014/main" id="{694FE900-7742-E2DF-418F-7AFF17EA87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7049901"/>
      </p:ext>
    </p:extLst>
  </p:cSld>
  <p:clrMapOvr>
    <a:masterClrMapping/>
  </p:clrMapOvr>
  <mc:AlternateContent xmlns:mc="http://schemas.openxmlformats.org/markup-compatibility/2006">
    <mc:Choice xmlns:p14="http://schemas.microsoft.com/office/powerpoint/2010/main" Requires="p14">
      <p:transition spd="slow" p14:dur="2000" advTm="8113"/>
    </mc:Choice>
    <mc:Fallback>
      <p:transition spd="slow" advTm="8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Stonefly nymph</a:t>
            </a:r>
          </a:p>
        </p:txBody>
      </p:sp>
      <p:pic>
        <p:nvPicPr>
          <p:cNvPr id="3" name="Picture 5" descr="N:\Perrya\Invertebrates\Stonefly.jpg"/>
          <p:cNvPicPr>
            <a:picLocks noChangeAspect="1" noChangeArrowheads="1"/>
          </p:cNvPicPr>
          <p:nvPr/>
        </p:nvPicPr>
        <p:blipFill rotWithShape="1">
          <a:blip r:embed="rId5">
            <a:extLst>
              <a:ext uri="{28A0092B-C50C-407E-A947-70E740481C1C}">
                <a14:useLocalDpi xmlns:a14="http://schemas.microsoft.com/office/drawing/2010/main" val="0"/>
              </a:ext>
            </a:extLst>
          </a:blip>
          <a:srcRect l="9603" t="14483" r="20605" b="19540"/>
          <a:stretch/>
        </p:blipFill>
        <p:spPr bwMode="auto">
          <a:xfrm>
            <a:off x="1080033" y="1647497"/>
            <a:ext cx="6983934" cy="452470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304800" y="6223687"/>
            <a:ext cx="8244800" cy="403654"/>
            <a:chOff x="215495" y="6225746"/>
            <a:chExt cx="7324732" cy="403654"/>
          </a:xfrm>
        </p:grpSpPr>
        <p:sp>
          <p:nvSpPr>
            <p:cNvPr id="14" name="Freeform 13"/>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5" name="Freeform 14"/>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6" name="Freeform 15"/>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7" name="Freeform 16"/>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8" name="Freeform 17"/>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9" name="Freeform 18"/>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5" name="Audio 4">
            <a:hlinkClick r:id="" action="ppaction://media"/>
            <a:extLst>
              <a:ext uri="{FF2B5EF4-FFF2-40B4-BE49-F238E27FC236}">
                <a16:creationId xmlns:a16="http://schemas.microsoft.com/office/drawing/2014/main" id="{83DB5EDC-0B37-E8E4-C08F-B2E2191E50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37026365"/>
      </p:ext>
    </p:extLst>
  </p:cSld>
  <p:clrMapOvr>
    <a:masterClrMapping/>
  </p:clrMapOvr>
  <mc:AlternateContent xmlns:mc="http://schemas.openxmlformats.org/markup-compatibility/2006">
    <mc:Choice xmlns:p14="http://schemas.microsoft.com/office/powerpoint/2010/main" Requires="p14">
      <p:transition spd="slow" p14:dur="2000" advTm="11353"/>
    </mc:Choice>
    <mc:Fallback>
      <p:transition spd="slow" advTm="11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BIOLOGICAL MONITORING</a:t>
            </a:r>
          </a:p>
        </p:txBody>
      </p:sp>
      <p:grpSp>
        <p:nvGrpSpPr>
          <p:cNvPr id="19" name="Group 18"/>
          <p:cNvGrpSpPr/>
          <p:nvPr/>
        </p:nvGrpSpPr>
        <p:grpSpPr>
          <a:xfrm>
            <a:off x="350520" y="3489960"/>
            <a:ext cx="8412480" cy="548640"/>
            <a:chOff x="537306" y="3790936"/>
            <a:chExt cx="7993186" cy="419127"/>
          </a:xfrm>
        </p:grpSpPr>
        <p:sp>
          <p:nvSpPr>
            <p:cNvPr id="20" name="Freeform 19"/>
            <p:cNvSpPr/>
            <p:nvPr/>
          </p:nvSpPr>
          <p:spPr>
            <a:xfrm>
              <a:off x="537306" y="3790936"/>
              <a:ext cx="1453306" cy="419127"/>
            </a:xfrm>
            <a:custGeom>
              <a:avLst/>
              <a:gdLst>
                <a:gd name="connsiteX0" fmla="*/ 0 w 1453306"/>
                <a:gd name="connsiteY0" fmla="*/ 0 h 419127"/>
                <a:gd name="connsiteX1" fmla="*/ 1243743 w 1453306"/>
                <a:gd name="connsiteY1" fmla="*/ 0 h 419127"/>
                <a:gd name="connsiteX2" fmla="*/ 1453306 w 1453306"/>
                <a:gd name="connsiteY2" fmla="*/ 209564 h 419127"/>
                <a:gd name="connsiteX3" fmla="*/ 1243743 w 1453306"/>
                <a:gd name="connsiteY3" fmla="*/ 419127 h 419127"/>
                <a:gd name="connsiteX4" fmla="*/ 0 w 1453306"/>
                <a:gd name="connsiteY4" fmla="*/ 419127 h 419127"/>
                <a:gd name="connsiteX5" fmla="*/ 209564 w 1453306"/>
                <a:gd name="connsiteY5" fmla="*/ 209564 h 419127"/>
                <a:gd name="connsiteX6" fmla="*/ 0 w 1453306"/>
                <a:gd name="connsiteY6" fmla="*/ 0 h 41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419127">
                  <a:moveTo>
                    <a:pt x="0" y="0"/>
                  </a:moveTo>
                  <a:lnTo>
                    <a:pt x="1243743" y="0"/>
                  </a:lnTo>
                  <a:lnTo>
                    <a:pt x="1453306" y="209564"/>
                  </a:lnTo>
                  <a:lnTo>
                    <a:pt x="1243743" y="419127"/>
                  </a:lnTo>
                  <a:lnTo>
                    <a:pt x="0" y="419127"/>
                  </a:lnTo>
                  <a:lnTo>
                    <a:pt x="209564" y="209564"/>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57570" tIns="16002" rIns="225565" bIns="16002" numCol="1" spcCol="1270" anchor="ctr" anchorCtr="0">
              <a:noAutofit/>
            </a:bodyPr>
            <a:lstStyle/>
            <a:p>
              <a:pPr lvl="0" algn="ctr" defTabSz="533400">
                <a:lnSpc>
                  <a:spcPct val="90000"/>
                </a:lnSpc>
                <a:spcBef>
                  <a:spcPct val="0"/>
                </a:spcBef>
                <a:spcAft>
                  <a:spcPct val="35000"/>
                </a:spcAft>
              </a:pPr>
              <a:r>
                <a:rPr lang="en-US" sz="1400" kern="1200"/>
                <a:t>Intro</a:t>
              </a:r>
            </a:p>
          </p:txBody>
        </p:sp>
        <p:sp>
          <p:nvSpPr>
            <p:cNvPr id="21" name="Freeform 20"/>
            <p:cNvSpPr/>
            <p:nvPr/>
          </p:nvSpPr>
          <p:spPr>
            <a:xfrm>
              <a:off x="1845282" y="3790936"/>
              <a:ext cx="1453306" cy="419127"/>
            </a:xfrm>
            <a:custGeom>
              <a:avLst/>
              <a:gdLst>
                <a:gd name="connsiteX0" fmla="*/ 0 w 1453306"/>
                <a:gd name="connsiteY0" fmla="*/ 0 h 419127"/>
                <a:gd name="connsiteX1" fmla="*/ 1243743 w 1453306"/>
                <a:gd name="connsiteY1" fmla="*/ 0 h 419127"/>
                <a:gd name="connsiteX2" fmla="*/ 1453306 w 1453306"/>
                <a:gd name="connsiteY2" fmla="*/ 209564 h 419127"/>
                <a:gd name="connsiteX3" fmla="*/ 1243743 w 1453306"/>
                <a:gd name="connsiteY3" fmla="*/ 419127 h 419127"/>
                <a:gd name="connsiteX4" fmla="*/ 0 w 1453306"/>
                <a:gd name="connsiteY4" fmla="*/ 419127 h 419127"/>
                <a:gd name="connsiteX5" fmla="*/ 209564 w 1453306"/>
                <a:gd name="connsiteY5" fmla="*/ 209564 h 419127"/>
                <a:gd name="connsiteX6" fmla="*/ 0 w 1453306"/>
                <a:gd name="connsiteY6" fmla="*/ 0 h 41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419127">
                  <a:moveTo>
                    <a:pt x="0" y="0"/>
                  </a:moveTo>
                  <a:lnTo>
                    <a:pt x="1243743" y="0"/>
                  </a:lnTo>
                  <a:lnTo>
                    <a:pt x="1453306" y="209564"/>
                  </a:lnTo>
                  <a:lnTo>
                    <a:pt x="1243743" y="419127"/>
                  </a:lnTo>
                  <a:lnTo>
                    <a:pt x="0" y="419127"/>
                  </a:lnTo>
                  <a:lnTo>
                    <a:pt x="209564" y="209564"/>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57570" tIns="16002" rIns="225565" bIns="16002" numCol="1" spcCol="1270" anchor="ctr" anchorCtr="0">
              <a:noAutofit/>
            </a:bodyPr>
            <a:lstStyle/>
            <a:p>
              <a:pPr lvl="0" algn="ctr" defTabSz="533400">
                <a:lnSpc>
                  <a:spcPct val="90000"/>
                </a:lnSpc>
                <a:spcBef>
                  <a:spcPct val="0"/>
                </a:spcBef>
                <a:spcAft>
                  <a:spcPct val="35000"/>
                </a:spcAft>
              </a:pPr>
              <a:r>
                <a:rPr lang="en-US" sz="1400" kern="1200"/>
                <a:t>Sensitive ID</a:t>
              </a:r>
            </a:p>
          </p:txBody>
        </p:sp>
        <p:sp>
          <p:nvSpPr>
            <p:cNvPr id="22" name="Freeform 21"/>
            <p:cNvSpPr/>
            <p:nvPr/>
          </p:nvSpPr>
          <p:spPr>
            <a:xfrm>
              <a:off x="3153258" y="3790936"/>
              <a:ext cx="1453306" cy="419127"/>
            </a:xfrm>
            <a:custGeom>
              <a:avLst/>
              <a:gdLst>
                <a:gd name="connsiteX0" fmla="*/ 0 w 1453306"/>
                <a:gd name="connsiteY0" fmla="*/ 0 h 419127"/>
                <a:gd name="connsiteX1" fmla="*/ 1243743 w 1453306"/>
                <a:gd name="connsiteY1" fmla="*/ 0 h 419127"/>
                <a:gd name="connsiteX2" fmla="*/ 1453306 w 1453306"/>
                <a:gd name="connsiteY2" fmla="*/ 209564 h 419127"/>
                <a:gd name="connsiteX3" fmla="*/ 1243743 w 1453306"/>
                <a:gd name="connsiteY3" fmla="*/ 419127 h 419127"/>
                <a:gd name="connsiteX4" fmla="*/ 0 w 1453306"/>
                <a:gd name="connsiteY4" fmla="*/ 419127 h 419127"/>
                <a:gd name="connsiteX5" fmla="*/ 209564 w 1453306"/>
                <a:gd name="connsiteY5" fmla="*/ 209564 h 419127"/>
                <a:gd name="connsiteX6" fmla="*/ 0 w 1453306"/>
                <a:gd name="connsiteY6" fmla="*/ 0 h 41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419127">
                  <a:moveTo>
                    <a:pt x="0" y="0"/>
                  </a:moveTo>
                  <a:lnTo>
                    <a:pt x="1243743" y="0"/>
                  </a:lnTo>
                  <a:lnTo>
                    <a:pt x="1453306" y="209564"/>
                  </a:lnTo>
                  <a:lnTo>
                    <a:pt x="1243743" y="419127"/>
                  </a:lnTo>
                  <a:lnTo>
                    <a:pt x="0" y="419127"/>
                  </a:lnTo>
                  <a:lnTo>
                    <a:pt x="209564" y="209564"/>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57570" tIns="16002" rIns="225565" bIns="16002" numCol="1" spcCol="1270" anchor="ctr" anchorCtr="0">
              <a:noAutofit/>
            </a:bodyPr>
            <a:lstStyle/>
            <a:p>
              <a:pPr lvl="0" algn="ctr" defTabSz="533400">
                <a:lnSpc>
                  <a:spcPct val="90000"/>
                </a:lnSpc>
                <a:spcBef>
                  <a:spcPct val="0"/>
                </a:spcBef>
                <a:spcAft>
                  <a:spcPct val="35000"/>
                </a:spcAft>
              </a:pPr>
              <a:r>
                <a:rPr lang="en-US" sz="1400" kern="1200"/>
                <a:t>Somewhat Tolerant ID</a:t>
              </a:r>
            </a:p>
          </p:txBody>
        </p:sp>
        <p:sp>
          <p:nvSpPr>
            <p:cNvPr id="23" name="Freeform 22"/>
            <p:cNvSpPr/>
            <p:nvPr/>
          </p:nvSpPr>
          <p:spPr>
            <a:xfrm>
              <a:off x="4461234" y="3790936"/>
              <a:ext cx="1453306" cy="419127"/>
            </a:xfrm>
            <a:custGeom>
              <a:avLst/>
              <a:gdLst>
                <a:gd name="connsiteX0" fmla="*/ 0 w 1453306"/>
                <a:gd name="connsiteY0" fmla="*/ 0 h 419127"/>
                <a:gd name="connsiteX1" fmla="*/ 1243743 w 1453306"/>
                <a:gd name="connsiteY1" fmla="*/ 0 h 419127"/>
                <a:gd name="connsiteX2" fmla="*/ 1453306 w 1453306"/>
                <a:gd name="connsiteY2" fmla="*/ 209564 h 419127"/>
                <a:gd name="connsiteX3" fmla="*/ 1243743 w 1453306"/>
                <a:gd name="connsiteY3" fmla="*/ 419127 h 419127"/>
                <a:gd name="connsiteX4" fmla="*/ 0 w 1453306"/>
                <a:gd name="connsiteY4" fmla="*/ 419127 h 419127"/>
                <a:gd name="connsiteX5" fmla="*/ 209564 w 1453306"/>
                <a:gd name="connsiteY5" fmla="*/ 209564 h 419127"/>
                <a:gd name="connsiteX6" fmla="*/ 0 w 1453306"/>
                <a:gd name="connsiteY6" fmla="*/ 0 h 41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419127">
                  <a:moveTo>
                    <a:pt x="0" y="0"/>
                  </a:moveTo>
                  <a:lnTo>
                    <a:pt x="1243743" y="0"/>
                  </a:lnTo>
                  <a:lnTo>
                    <a:pt x="1453306" y="209564"/>
                  </a:lnTo>
                  <a:lnTo>
                    <a:pt x="1243743" y="419127"/>
                  </a:lnTo>
                  <a:lnTo>
                    <a:pt x="0" y="419127"/>
                  </a:lnTo>
                  <a:lnTo>
                    <a:pt x="209564" y="209564"/>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57570" tIns="16002" rIns="225565" bIns="16002" numCol="1" spcCol="1270" anchor="ctr" anchorCtr="0">
              <a:noAutofit/>
            </a:bodyPr>
            <a:lstStyle/>
            <a:p>
              <a:pPr lvl="0" algn="ctr" defTabSz="533400">
                <a:lnSpc>
                  <a:spcPct val="90000"/>
                </a:lnSpc>
                <a:spcBef>
                  <a:spcPct val="0"/>
                </a:spcBef>
                <a:spcAft>
                  <a:spcPct val="35000"/>
                </a:spcAft>
              </a:pPr>
              <a:r>
                <a:rPr lang="en-US" sz="1400" kern="1200"/>
                <a:t>Tolerant ID</a:t>
              </a:r>
            </a:p>
          </p:txBody>
        </p:sp>
        <p:sp>
          <p:nvSpPr>
            <p:cNvPr id="24" name="Freeform 23"/>
            <p:cNvSpPr/>
            <p:nvPr/>
          </p:nvSpPr>
          <p:spPr>
            <a:xfrm>
              <a:off x="5769210" y="3790936"/>
              <a:ext cx="1453306" cy="419127"/>
            </a:xfrm>
            <a:custGeom>
              <a:avLst/>
              <a:gdLst>
                <a:gd name="connsiteX0" fmla="*/ 0 w 1453306"/>
                <a:gd name="connsiteY0" fmla="*/ 0 h 419127"/>
                <a:gd name="connsiteX1" fmla="*/ 1243743 w 1453306"/>
                <a:gd name="connsiteY1" fmla="*/ 0 h 419127"/>
                <a:gd name="connsiteX2" fmla="*/ 1453306 w 1453306"/>
                <a:gd name="connsiteY2" fmla="*/ 209564 h 419127"/>
                <a:gd name="connsiteX3" fmla="*/ 1243743 w 1453306"/>
                <a:gd name="connsiteY3" fmla="*/ 419127 h 419127"/>
                <a:gd name="connsiteX4" fmla="*/ 0 w 1453306"/>
                <a:gd name="connsiteY4" fmla="*/ 419127 h 419127"/>
                <a:gd name="connsiteX5" fmla="*/ 209564 w 1453306"/>
                <a:gd name="connsiteY5" fmla="*/ 209564 h 419127"/>
                <a:gd name="connsiteX6" fmla="*/ 0 w 1453306"/>
                <a:gd name="connsiteY6" fmla="*/ 0 h 41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419127">
                  <a:moveTo>
                    <a:pt x="0" y="0"/>
                  </a:moveTo>
                  <a:lnTo>
                    <a:pt x="1243743" y="0"/>
                  </a:lnTo>
                  <a:lnTo>
                    <a:pt x="1453306" y="209564"/>
                  </a:lnTo>
                  <a:lnTo>
                    <a:pt x="1243743" y="419127"/>
                  </a:lnTo>
                  <a:lnTo>
                    <a:pt x="0" y="419127"/>
                  </a:lnTo>
                  <a:lnTo>
                    <a:pt x="209564" y="209564"/>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57570" tIns="16002" rIns="225565" bIns="16002" numCol="1" spcCol="1270" anchor="ctr" anchorCtr="0">
              <a:noAutofit/>
            </a:bodyPr>
            <a:lstStyle/>
            <a:p>
              <a:pPr lvl="0" algn="ctr" defTabSz="533400">
                <a:lnSpc>
                  <a:spcPct val="90000"/>
                </a:lnSpc>
                <a:spcBef>
                  <a:spcPct val="0"/>
                </a:spcBef>
                <a:spcAft>
                  <a:spcPct val="35000"/>
                </a:spcAft>
              </a:pPr>
              <a:r>
                <a:rPr lang="en-US" sz="1400" kern="1200"/>
                <a:t>Methods</a:t>
              </a:r>
            </a:p>
          </p:txBody>
        </p:sp>
        <p:sp>
          <p:nvSpPr>
            <p:cNvPr id="25" name="Freeform 24"/>
            <p:cNvSpPr/>
            <p:nvPr/>
          </p:nvSpPr>
          <p:spPr>
            <a:xfrm>
              <a:off x="7077186" y="3790936"/>
              <a:ext cx="1453306" cy="419127"/>
            </a:xfrm>
            <a:custGeom>
              <a:avLst/>
              <a:gdLst>
                <a:gd name="connsiteX0" fmla="*/ 0 w 1453306"/>
                <a:gd name="connsiteY0" fmla="*/ 0 h 419127"/>
                <a:gd name="connsiteX1" fmla="*/ 1243743 w 1453306"/>
                <a:gd name="connsiteY1" fmla="*/ 0 h 419127"/>
                <a:gd name="connsiteX2" fmla="*/ 1453306 w 1453306"/>
                <a:gd name="connsiteY2" fmla="*/ 209564 h 419127"/>
                <a:gd name="connsiteX3" fmla="*/ 1243743 w 1453306"/>
                <a:gd name="connsiteY3" fmla="*/ 419127 h 419127"/>
                <a:gd name="connsiteX4" fmla="*/ 0 w 1453306"/>
                <a:gd name="connsiteY4" fmla="*/ 419127 h 419127"/>
                <a:gd name="connsiteX5" fmla="*/ 209564 w 1453306"/>
                <a:gd name="connsiteY5" fmla="*/ 209564 h 419127"/>
                <a:gd name="connsiteX6" fmla="*/ 0 w 1453306"/>
                <a:gd name="connsiteY6" fmla="*/ 0 h 41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306" h="419127">
                  <a:moveTo>
                    <a:pt x="0" y="0"/>
                  </a:moveTo>
                  <a:lnTo>
                    <a:pt x="1243743" y="0"/>
                  </a:lnTo>
                  <a:lnTo>
                    <a:pt x="1453306" y="209564"/>
                  </a:lnTo>
                  <a:lnTo>
                    <a:pt x="1243743" y="419127"/>
                  </a:lnTo>
                  <a:lnTo>
                    <a:pt x="0" y="419127"/>
                  </a:lnTo>
                  <a:lnTo>
                    <a:pt x="209564" y="209564"/>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57570" tIns="16002" rIns="225565" bIns="16002" numCol="1" spcCol="1270" anchor="ctr" anchorCtr="0">
              <a:noAutofit/>
            </a:bodyPr>
            <a:lstStyle/>
            <a:p>
              <a:pPr lvl="0" algn="ctr" defTabSz="533400">
                <a:lnSpc>
                  <a:spcPct val="90000"/>
                </a:lnSpc>
                <a:spcBef>
                  <a:spcPct val="0"/>
                </a:spcBef>
                <a:spcAft>
                  <a:spcPct val="35000"/>
                </a:spcAft>
              </a:pPr>
              <a:r>
                <a:rPr lang="en-US" sz="1400" kern="1200"/>
                <a:t>Data</a:t>
              </a:r>
            </a:p>
          </p:txBody>
        </p:sp>
      </p:grpSp>
      <p:pic>
        <p:nvPicPr>
          <p:cNvPr id="4" name="Audio 3">
            <a:hlinkClick r:id="" action="ppaction://media"/>
            <a:extLst>
              <a:ext uri="{FF2B5EF4-FFF2-40B4-BE49-F238E27FC236}">
                <a16:creationId xmlns:a16="http://schemas.microsoft.com/office/drawing/2014/main" id="{B17E795D-2B70-AFF1-0435-C828871BF2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18529049"/>
      </p:ext>
    </p:extLst>
  </p:cSld>
  <p:clrMapOvr>
    <a:masterClrMapping/>
  </p:clrMapOvr>
  <mc:AlternateContent xmlns:mc="http://schemas.openxmlformats.org/markup-compatibility/2006" xmlns:p14="http://schemas.microsoft.com/office/powerpoint/2010/main">
    <mc:Choice Requires="p14">
      <p:transition spd="slow" p14:dur="2000" advTm="12417"/>
    </mc:Choice>
    <mc:Fallback xmlns="">
      <p:transition spd="slow" advTm="12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34"/>
            <a:ext cx="8229600" cy="1143000"/>
          </a:xfrm>
        </p:spPr>
        <p:txBody>
          <a:bodyPr>
            <a:normAutofit/>
          </a:bodyPr>
          <a:lstStyle/>
          <a:p>
            <a:r>
              <a:rPr lang="en-US"/>
              <a:t>Anatomy of a caddisfly</a:t>
            </a:r>
          </a:p>
        </p:txBody>
      </p:sp>
      <p:sp>
        <p:nvSpPr>
          <p:cNvPr id="3" name="Rectangle 2"/>
          <p:cNvSpPr/>
          <p:nvPr/>
        </p:nvSpPr>
        <p:spPr>
          <a:xfrm>
            <a:off x="1618654" y="1478280"/>
            <a:ext cx="5906692" cy="4693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0" descr="4 Overhead 08 Caddisfly drawing"/>
          <p:cNvPicPr>
            <a:picLocks noChangeAspect="1" noChangeArrowheads="1"/>
          </p:cNvPicPr>
          <p:nvPr/>
        </p:nvPicPr>
        <p:blipFill rotWithShape="1">
          <a:blip r:embed="rId5">
            <a:extLst>
              <a:ext uri="{28A0092B-C50C-407E-A947-70E740481C1C}">
                <a14:useLocalDpi xmlns:a14="http://schemas.microsoft.com/office/drawing/2010/main" val="0"/>
              </a:ext>
            </a:extLst>
          </a:blip>
          <a:srcRect t="9482" b="18788"/>
          <a:stretch/>
        </p:blipFill>
        <p:spPr bwMode="auto">
          <a:xfrm>
            <a:off x="2036963" y="1589933"/>
            <a:ext cx="4821037" cy="4582267"/>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6" name="Text Box 26"/>
          <p:cNvSpPr txBox="1">
            <a:spLocks noChangeArrowheads="1"/>
          </p:cNvSpPr>
          <p:nvPr/>
        </p:nvSpPr>
        <p:spPr bwMode="auto">
          <a:xfrm>
            <a:off x="5410200" y="2241818"/>
            <a:ext cx="16682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b="1">
                <a:solidFill>
                  <a:schemeClr val="bg1"/>
                </a:solidFill>
                <a:latin typeface="Arial" charset="0"/>
              </a:rPr>
              <a:t>Crunchy!</a:t>
            </a:r>
          </a:p>
        </p:txBody>
      </p:sp>
      <p:sp>
        <p:nvSpPr>
          <p:cNvPr id="8" name="Text Box 12"/>
          <p:cNvSpPr txBox="1">
            <a:spLocks noChangeArrowheads="1"/>
          </p:cNvSpPr>
          <p:nvPr/>
        </p:nvSpPr>
        <p:spPr bwMode="auto">
          <a:xfrm>
            <a:off x="3103637" y="2001192"/>
            <a:ext cx="1062673" cy="46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b="1">
                <a:solidFill>
                  <a:schemeClr val="bg1"/>
                </a:solidFill>
                <a:latin typeface="Arial" charset="0"/>
              </a:rPr>
              <a:t>Head</a:t>
            </a:r>
          </a:p>
        </p:txBody>
      </p:sp>
      <p:sp>
        <p:nvSpPr>
          <p:cNvPr id="9" name="Line 13"/>
          <p:cNvSpPr>
            <a:spLocks noChangeShapeType="1"/>
          </p:cNvSpPr>
          <p:nvPr/>
        </p:nvSpPr>
        <p:spPr bwMode="auto">
          <a:xfrm>
            <a:off x="3767809" y="2355106"/>
            <a:ext cx="93765" cy="450876"/>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cs typeface="Arial" charset="0"/>
            </a:endParaRPr>
          </a:p>
        </p:txBody>
      </p:sp>
      <p:sp>
        <p:nvSpPr>
          <p:cNvPr id="11" name="Text Box 15"/>
          <p:cNvSpPr txBox="1">
            <a:spLocks noChangeArrowheads="1"/>
          </p:cNvSpPr>
          <p:nvPr/>
        </p:nvSpPr>
        <p:spPr bwMode="auto">
          <a:xfrm>
            <a:off x="5257800" y="2514600"/>
            <a:ext cx="17342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b="1">
                <a:solidFill>
                  <a:schemeClr val="bg1"/>
                </a:solidFill>
                <a:latin typeface="Arial" charset="0"/>
              </a:rPr>
              <a:t>Thorax</a:t>
            </a:r>
          </a:p>
        </p:txBody>
      </p:sp>
      <p:sp>
        <p:nvSpPr>
          <p:cNvPr id="12" name="Line 16"/>
          <p:cNvSpPr>
            <a:spLocks noChangeShapeType="1"/>
          </p:cNvSpPr>
          <p:nvPr/>
        </p:nvSpPr>
        <p:spPr bwMode="auto">
          <a:xfrm flipH="1">
            <a:off x="5148500" y="2665402"/>
            <a:ext cx="414100" cy="251591"/>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cs typeface="Arial" charset="0"/>
            </a:endParaRPr>
          </a:p>
        </p:txBody>
      </p:sp>
      <p:sp>
        <p:nvSpPr>
          <p:cNvPr id="14" name="Text Box 18"/>
          <p:cNvSpPr txBox="1">
            <a:spLocks noChangeArrowheads="1"/>
          </p:cNvSpPr>
          <p:nvPr/>
        </p:nvSpPr>
        <p:spPr bwMode="auto">
          <a:xfrm>
            <a:off x="2439467" y="3783451"/>
            <a:ext cx="17073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b="1">
                <a:solidFill>
                  <a:schemeClr val="bg1"/>
                </a:solidFill>
                <a:latin typeface="Arial" charset="0"/>
              </a:rPr>
              <a:t>Abdomen</a:t>
            </a:r>
          </a:p>
        </p:txBody>
      </p:sp>
      <p:sp>
        <p:nvSpPr>
          <p:cNvPr id="15" name="Line 19"/>
          <p:cNvSpPr>
            <a:spLocks noChangeShapeType="1"/>
          </p:cNvSpPr>
          <p:nvPr/>
        </p:nvSpPr>
        <p:spPr bwMode="auto">
          <a:xfrm>
            <a:off x="4110799" y="4101106"/>
            <a:ext cx="304738" cy="93325"/>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cs typeface="Arial" charset="0"/>
            </a:endParaRPr>
          </a:p>
        </p:txBody>
      </p:sp>
      <p:sp>
        <p:nvSpPr>
          <p:cNvPr id="16" name="Text Box 20"/>
          <p:cNvSpPr txBox="1">
            <a:spLocks noChangeArrowheads="1"/>
          </p:cNvSpPr>
          <p:nvPr/>
        </p:nvSpPr>
        <p:spPr bwMode="auto">
          <a:xfrm>
            <a:off x="2286000" y="5029200"/>
            <a:ext cx="15031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b="1" err="1">
                <a:solidFill>
                  <a:schemeClr val="bg1"/>
                </a:solidFill>
                <a:latin typeface="Arial" charset="0"/>
              </a:rPr>
              <a:t>Prolegs</a:t>
            </a:r>
            <a:endParaRPr lang="en-US" sz="2400" b="1">
              <a:solidFill>
                <a:schemeClr val="bg1"/>
              </a:solidFill>
              <a:latin typeface="Arial" charset="0"/>
            </a:endParaRPr>
          </a:p>
        </p:txBody>
      </p:sp>
      <p:sp>
        <p:nvSpPr>
          <p:cNvPr id="17" name="Line 23"/>
          <p:cNvSpPr>
            <a:spLocks noChangeShapeType="1"/>
          </p:cNvSpPr>
          <p:nvPr/>
        </p:nvSpPr>
        <p:spPr bwMode="auto">
          <a:xfrm>
            <a:off x="3680759" y="5240403"/>
            <a:ext cx="367366" cy="7872"/>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cs typeface="Arial" charset="0"/>
            </a:endParaRPr>
          </a:p>
        </p:txBody>
      </p:sp>
      <p:sp>
        <p:nvSpPr>
          <p:cNvPr id="18" name="Text Box 27"/>
          <p:cNvSpPr txBox="1">
            <a:spLocks noChangeArrowheads="1"/>
          </p:cNvSpPr>
          <p:nvPr/>
        </p:nvSpPr>
        <p:spPr bwMode="auto">
          <a:xfrm>
            <a:off x="5855602" y="3754375"/>
            <a:ext cx="16119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b="1">
                <a:solidFill>
                  <a:schemeClr val="bg1"/>
                </a:solidFill>
                <a:latin typeface="Arial" charset="0"/>
              </a:rPr>
              <a:t>“</a:t>
            </a:r>
            <a:r>
              <a:rPr lang="en-US" sz="2400" b="1" err="1">
                <a:solidFill>
                  <a:schemeClr val="bg1"/>
                </a:solidFill>
                <a:latin typeface="Arial" charset="0"/>
              </a:rPr>
              <a:t>Mmmm</a:t>
            </a:r>
            <a:r>
              <a:rPr lang="en-US" sz="2400" b="1">
                <a:solidFill>
                  <a:schemeClr val="bg1"/>
                </a:solidFill>
                <a:latin typeface="Arial" charset="0"/>
              </a:rPr>
              <a:t>,</a:t>
            </a:r>
          </a:p>
          <a:p>
            <a:pPr algn="ctr" fontAlgn="base">
              <a:spcBef>
                <a:spcPct val="0"/>
              </a:spcBef>
              <a:spcAft>
                <a:spcPct val="0"/>
              </a:spcAft>
            </a:pPr>
            <a:r>
              <a:rPr lang="en-US" sz="2400" b="1">
                <a:solidFill>
                  <a:schemeClr val="bg1"/>
                </a:solidFill>
                <a:latin typeface="Arial" charset="0"/>
              </a:rPr>
              <a:t>Cream</a:t>
            </a:r>
          </a:p>
          <a:p>
            <a:pPr algn="ctr" fontAlgn="base">
              <a:spcBef>
                <a:spcPct val="0"/>
              </a:spcBef>
              <a:spcAft>
                <a:spcPct val="0"/>
              </a:spcAft>
            </a:pPr>
            <a:r>
              <a:rPr lang="en-US" sz="2400" b="1">
                <a:solidFill>
                  <a:schemeClr val="bg1"/>
                </a:solidFill>
                <a:latin typeface="Arial" charset="0"/>
              </a:rPr>
              <a:t>Filled!”</a:t>
            </a:r>
          </a:p>
        </p:txBody>
      </p:sp>
      <p:sp>
        <p:nvSpPr>
          <p:cNvPr id="19" name="Line 28"/>
          <p:cNvSpPr>
            <a:spLocks noChangeShapeType="1"/>
          </p:cNvSpPr>
          <p:nvPr/>
        </p:nvSpPr>
        <p:spPr bwMode="auto">
          <a:xfrm flipH="1">
            <a:off x="5715000" y="4214018"/>
            <a:ext cx="416445" cy="74613"/>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cs typeface="Arial" charset="0"/>
            </a:endParaRPr>
          </a:p>
        </p:txBody>
      </p:sp>
      <p:sp>
        <p:nvSpPr>
          <p:cNvPr id="20" name="Text Box 31"/>
          <p:cNvSpPr txBox="1">
            <a:spLocks noChangeArrowheads="1"/>
          </p:cNvSpPr>
          <p:nvPr/>
        </p:nvSpPr>
        <p:spPr bwMode="auto">
          <a:xfrm>
            <a:off x="1974547" y="3156837"/>
            <a:ext cx="1225461" cy="4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lIns="96661" tIns="48331" rIns="96661" bIns="4833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fontAlgn="base">
              <a:spcBef>
                <a:spcPct val="0"/>
              </a:spcBef>
              <a:spcAft>
                <a:spcPct val="0"/>
              </a:spcAft>
            </a:pPr>
            <a:r>
              <a:rPr lang="en-US" sz="2400" b="1">
                <a:solidFill>
                  <a:schemeClr val="bg1"/>
                </a:solidFill>
                <a:latin typeface="Arial" charset="0"/>
              </a:rPr>
              <a:t>6 Legs</a:t>
            </a:r>
          </a:p>
        </p:txBody>
      </p:sp>
      <p:sp>
        <p:nvSpPr>
          <p:cNvPr id="21" name="Line 32"/>
          <p:cNvSpPr>
            <a:spLocks noChangeShapeType="1"/>
          </p:cNvSpPr>
          <p:nvPr/>
        </p:nvSpPr>
        <p:spPr bwMode="auto">
          <a:xfrm>
            <a:off x="3103640" y="3390386"/>
            <a:ext cx="711052" cy="155281"/>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lIns="96661" tIns="48331" rIns="96661" bIns="48331"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cs typeface="Arial" charset="0"/>
            </a:endParaRPr>
          </a:p>
        </p:txBody>
      </p:sp>
      <p:sp>
        <p:nvSpPr>
          <p:cNvPr id="23" name="Text Box 12"/>
          <p:cNvSpPr txBox="1">
            <a:spLocks noChangeArrowheads="1"/>
          </p:cNvSpPr>
          <p:nvPr/>
        </p:nvSpPr>
        <p:spPr bwMode="auto">
          <a:xfrm>
            <a:off x="6555511" y="1981200"/>
            <a:ext cx="11406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b="1">
                <a:solidFill>
                  <a:schemeClr val="bg1"/>
                </a:solidFill>
                <a:latin typeface="Arial" charset="0"/>
              </a:rPr>
              <a:t>Case</a:t>
            </a:r>
          </a:p>
        </p:txBody>
      </p:sp>
      <p:sp>
        <p:nvSpPr>
          <p:cNvPr id="24" name="Line 16"/>
          <p:cNvSpPr>
            <a:spLocks noChangeShapeType="1"/>
          </p:cNvSpPr>
          <p:nvPr/>
        </p:nvSpPr>
        <p:spPr bwMode="auto">
          <a:xfrm flipH="1" flipV="1">
            <a:off x="6432600" y="1984252"/>
            <a:ext cx="273000" cy="227779"/>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cs typeface="Arial" charset="0"/>
            </a:endParaRPr>
          </a:p>
        </p:txBody>
      </p:sp>
      <p:grpSp>
        <p:nvGrpSpPr>
          <p:cNvPr id="33" name="Group 32"/>
          <p:cNvGrpSpPr/>
          <p:nvPr/>
        </p:nvGrpSpPr>
        <p:grpSpPr>
          <a:xfrm>
            <a:off x="304800" y="6223687"/>
            <a:ext cx="8244800" cy="403654"/>
            <a:chOff x="215495" y="6225746"/>
            <a:chExt cx="7324732" cy="403654"/>
          </a:xfrm>
        </p:grpSpPr>
        <p:sp>
          <p:nvSpPr>
            <p:cNvPr id="34" name="Freeform 33"/>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35" name="Freeform 34"/>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36" name="Freeform 35"/>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37" name="Freeform 36"/>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38" name="Freeform 37"/>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39" name="Freeform 38"/>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5" name="Audio 4">
            <a:hlinkClick r:id="" action="ppaction://media"/>
            <a:extLst>
              <a:ext uri="{FF2B5EF4-FFF2-40B4-BE49-F238E27FC236}">
                <a16:creationId xmlns:a16="http://schemas.microsoft.com/office/drawing/2014/main" id="{6153EB3B-7038-3771-F224-E68DC8C77B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92036552"/>
      </p:ext>
    </p:extLst>
  </p:cSld>
  <p:clrMapOvr>
    <a:masterClrMapping/>
  </p:clrMapOvr>
  <mc:AlternateContent xmlns:mc="http://schemas.openxmlformats.org/markup-compatibility/2006">
    <mc:Choice xmlns:p14="http://schemas.microsoft.com/office/powerpoint/2010/main" Requires="p14">
      <p:transition spd="slow" p14:dur="2000" advTm="35792"/>
    </mc:Choice>
    <mc:Fallback>
      <p:transition spd="slow" advTm="35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hupryt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117" y="1529209"/>
            <a:ext cx="8127767" cy="4490591"/>
          </a:xfrm>
          <a:prstGeom prst="rect">
            <a:avLst/>
          </a:prstGeom>
          <a:noFill/>
          <a:ln w="38100">
            <a:noFill/>
          </a:ln>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7010401" y="2075022"/>
            <a:ext cx="1625483" cy="1235362"/>
            <a:chOff x="7010401" y="2075022"/>
            <a:chExt cx="1625483" cy="1235362"/>
          </a:xfrm>
        </p:grpSpPr>
        <p:sp>
          <p:nvSpPr>
            <p:cNvPr id="14" name="Line 19"/>
            <p:cNvSpPr>
              <a:spLocks noChangeShapeType="1"/>
            </p:cNvSpPr>
            <p:nvPr/>
          </p:nvSpPr>
          <p:spPr bwMode="auto">
            <a:xfrm>
              <a:off x="7948320" y="2659797"/>
              <a:ext cx="0" cy="650587"/>
            </a:xfrm>
            <a:prstGeom prst="line">
              <a:avLst/>
            </a:prstGeom>
            <a:noFill/>
            <a:ln w="28575">
              <a:solidFill>
                <a:srgbClr val="FFFFFF"/>
              </a:solidFill>
              <a:round/>
              <a:headEnd/>
              <a:tailEnd type="triangle" w="med" len="med"/>
            </a:ln>
            <a:extLst>
              <a:ext uri="{909E8E84-426E-40DD-AFC4-6F175D3DCCD1}">
                <a14:hiddenFill xmlns:a14="http://schemas.microsoft.com/office/drawing/2010/main">
                  <a:noFill/>
                </a14:hiddenFill>
              </a:ext>
            </a:extLst>
          </p:spPr>
          <p:txBody>
            <a:bodyPr wrap="none" lIns="96661" tIns="48331" rIns="96661" bIns="48331"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Arial" charset="0"/>
              </a:endParaRPr>
            </a:p>
          </p:txBody>
        </p:sp>
        <p:sp>
          <p:nvSpPr>
            <p:cNvPr id="2" name="TextBox 1"/>
            <p:cNvSpPr txBox="1"/>
            <p:nvPr/>
          </p:nvSpPr>
          <p:spPr>
            <a:xfrm>
              <a:off x="7010401" y="2075022"/>
              <a:ext cx="1625483" cy="584775"/>
            </a:xfrm>
            <a:prstGeom prst="rect">
              <a:avLst/>
            </a:prstGeom>
            <a:noFill/>
          </p:spPr>
          <p:txBody>
            <a:bodyPr wrap="square" rtlCol="0">
              <a:spAutoFit/>
            </a:bodyPr>
            <a:lstStyle/>
            <a:p>
              <a:pPr lvl="0" eaLnBrk="0" fontAlgn="base" hangingPunct="0">
                <a:spcBef>
                  <a:spcPct val="0"/>
                </a:spcBef>
                <a:spcAft>
                  <a:spcPct val="0"/>
                </a:spcAft>
                <a:defRPr/>
              </a:pPr>
              <a:r>
                <a:rPr lang="en-US" sz="3200" b="1" err="1">
                  <a:ln w="3175">
                    <a:solidFill>
                      <a:prstClr val="white"/>
                    </a:solidFill>
                  </a:ln>
                  <a:solidFill>
                    <a:srgbClr val="FFFFFF"/>
                  </a:solidFill>
                  <a:effectLst>
                    <a:outerShdw blurRad="38100" dist="38100" dir="2700000" algn="tl">
                      <a:srgbClr val="000000">
                        <a:alpha val="43137"/>
                      </a:srgbClr>
                    </a:outerShdw>
                  </a:effectLst>
                  <a:cs typeface="Arial" pitchFamily="34" charset="0"/>
                </a:rPr>
                <a:t>Prolegs</a:t>
              </a:r>
              <a:endParaRPr lang="en-US" sz="3200" b="1">
                <a:ln w="3175">
                  <a:solidFill>
                    <a:prstClr val="white"/>
                  </a:solidFill>
                </a:ln>
                <a:solidFill>
                  <a:srgbClr val="FFFFFF"/>
                </a:solidFill>
                <a:effectLst>
                  <a:outerShdw blurRad="38100" dist="38100" dir="2700000" algn="tl">
                    <a:srgbClr val="000000">
                      <a:alpha val="43137"/>
                    </a:srgbClr>
                  </a:outerShdw>
                </a:effectLst>
                <a:cs typeface="Arial" pitchFamily="34" charset="0"/>
              </a:endParaRPr>
            </a:p>
          </p:txBody>
        </p:sp>
      </p:grpSp>
      <p:sp>
        <p:nvSpPr>
          <p:cNvPr id="16" name="Title 15"/>
          <p:cNvSpPr>
            <a:spLocks noGrp="1"/>
          </p:cNvSpPr>
          <p:nvPr>
            <p:ph type="title"/>
          </p:nvPr>
        </p:nvSpPr>
        <p:spPr/>
        <p:txBody>
          <a:bodyPr/>
          <a:lstStyle/>
          <a:p>
            <a:r>
              <a:rPr lang="en-US"/>
              <a:t>Caddisfly Larva</a:t>
            </a:r>
          </a:p>
        </p:txBody>
      </p:sp>
      <p:grpSp>
        <p:nvGrpSpPr>
          <p:cNvPr id="23" name="Group 22"/>
          <p:cNvGrpSpPr/>
          <p:nvPr/>
        </p:nvGrpSpPr>
        <p:grpSpPr>
          <a:xfrm>
            <a:off x="304800" y="6223687"/>
            <a:ext cx="8244800" cy="403654"/>
            <a:chOff x="215495" y="6225746"/>
            <a:chExt cx="7324732" cy="403654"/>
          </a:xfrm>
        </p:grpSpPr>
        <p:sp>
          <p:nvSpPr>
            <p:cNvPr id="24" name="Freeform 23"/>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25" name="Freeform 24"/>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26" name="Freeform 25"/>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27" name="Freeform 26"/>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8" name="Freeform 27"/>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9" name="Freeform 28"/>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17" name="Audio 16">
            <a:hlinkClick r:id="" action="ppaction://media"/>
            <a:extLst>
              <a:ext uri="{FF2B5EF4-FFF2-40B4-BE49-F238E27FC236}">
                <a16:creationId xmlns:a16="http://schemas.microsoft.com/office/drawing/2014/main" id="{32090C00-4B03-4F9F-C4FD-F89242D359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81916751"/>
      </p:ext>
    </p:extLst>
  </p:cSld>
  <p:clrMapOvr>
    <a:masterClrMapping/>
  </p:clrMapOvr>
  <mc:AlternateContent xmlns:mc="http://schemas.openxmlformats.org/markup-compatibility/2006">
    <mc:Choice xmlns:p14="http://schemas.microsoft.com/office/powerpoint/2010/main" Requires="p14">
      <p:transition spd="slow" p14:dur="2000" advTm="17471"/>
    </mc:Choice>
    <mc:Fallback>
      <p:transition spd="slow" advTm="1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Caddisfly Larva</a:t>
            </a:r>
          </a:p>
        </p:txBody>
      </p:sp>
      <p:pic>
        <p:nvPicPr>
          <p:cNvPr id="1024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9192" t="11586" r="11423" b="17545"/>
          <a:stretch/>
        </p:blipFill>
        <p:spPr bwMode="auto">
          <a:xfrm>
            <a:off x="1093607" y="1676400"/>
            <a:ext cx="6952061" cy="4345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304800" y="6223687"/>
            <a:ext cx="8244800" cy="403654"/>
            <a:chOff x="215495" y="6225746"/>
            <a:chExt cx="7324732" cy="403654"/>
          </a:xfrm>
        </p:grpSpPr>
        <p:sp>
          <p:nvSpPr>
            <p:cNvPr id="14" name="Freeform 13"/>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5" name="Freeform 14"/>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6" name="Freeform 15"/>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7" name="Freeform 16"/>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8" name="Freeform 17"/>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9" name="Freeform 18"/>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3" name="Audio 2">
            <a:hlinkClick r:id="" action="ppaction://media"/>
            <a:extLst>
              <a:ext uri="{FF2B5EF4-FFF2-40B4-BE49-F238E27FC236}">
                <a16:creationId xmlns:a16="http://schemas.microsoft.com/office/drawing/2014/main" id="{12249B7D-CA29-82AF-968B-0EBC98BBB8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73701357"/>
      </p:ext>
    </p:extLst>
  </p:cSld>
  <p:clrMapOvr>
    <a:masterClrMapping/>
  </p:clrMapOvr>
  <mc:AlternateContent xmlns:mc="http://schemas.openxmlformats.org/markup-compatibility/2006">
    <mc:Choice xmlns:p14="http://schemas.microsoft.com/office/powerpoint/2010/main" Requires="p14">
      <p:transition spd="slow" p14:dur="2000" advTm="6418"/>
    </mc:Choice>
    <mc:Fallback>
      <p:transition spd="slow" advTm="6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Caddisfly larva</a:t>
            </a:r>
          </a:p>
        </p:txBody>
      </p:sp>
      <p:pic>
        <p:nvPicPr>
          <p:cNvPr id="13" name="Picture 4" descr="shupryt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414" y="3048000"/>
            <a:ext cx="4470970" cy="2984373"/>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5122" name="Picture 2" descr="shupryt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1632013"/>
            <a:ext cx="4413119" cy="2984373"/>
          </a:xfrm>
          <a:prstGeom prst="rect">
            <a:avLst/>
          </a:prstGeom>
          <a:noFill/>
          <a:ln w="38100">
            <a:noFill/>
          </a:ln>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304800" y="6223687"/>
            <a:ext cx="8244800" cy="403654"/>
            <a:chOff x="215495" y="6225746"/>
            <a:chExt cx="7324732" cy="403654"/>
          </a:xfrm>
        </p:grpSpPr>
        <p:sp>
          <p:nvSpPr>
            <p:cNvPr id="15" name="Freeform 14"/>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6" name="Freeform 15"/>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7" name="Freeform 16"/>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8" name="Freeform 17"/>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9" name="Freeform 18"/>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0" name="Freeform 19"/>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3" name="Audio 2">
            <a:hlinkClick r:id="" action="ppaction://media"/>
            <a:extLst>
              <a:ext uri="{FF2B5EF4-FFF2-40B4-BE49-F238E27FC236}">
                <a16:creationId xmlns:a16="http://schemas.microsoft.com/office/drawing/2014/main" id="{28E83B96-324E-C4FD-D612-017161F94C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21843892"/>
      </p:ext>
    </p:extLst>
  </p:cSld>
  <p:clrMapOvr>
    <a:masterClrMapping/>
  </p:clrMapOvr>
  <mc:AlternateContent xmlns:mc="http://schemas.openxmlformats.org/markup-compatibility/2006">
    <mc:Choice xmlns:p14="http://schemas.microsoft.com/office/powerpoint/2010/main" Requires="p14">
      <p:transition spd="slow" p14:dur="2000" advTm="23788"/>
    </mc:Choice>
    <mc:Fallback>
      <p:transition spd="slow" advTm="23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hupryt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6813" y="1568791"/>
            <a:ext cx="6810375" cy="4545926"/>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Caddisfly larva</a:t>
            </a:r>
          </a:p>
        </p:txBody>
      </p:sp>
      <p:grpSp>
        <p:nvGrpSpPr>
          <p:cNvPr id="3" name="Group 2"/>
          <p:cNvGrpSpPr/>
          <p:nvPr/>
        </p:nvGrpSpPr>
        <p:grpSpPr>
          <a:xfrm>
            <a:off x="1166813" y="1563469"/>
            <a:ext cx="4618019" cy="4470838"/>
            <a:chOff x="1166813" y="1563469"/>
            <a:chExt cx="4618019" cy="4470838"/>
          </a:xfrm>
        </p:grpSpPr>
        <p:sp>
          <p:nvSpPr>
            <p:cNvPr id="5" name="Text Box 10"/>
            <p:cNvSpPr txBox="1">
              <a:spLocks noChangeArrowheads="1"/>
            </p:cNvSpPr>
            <p:nvPr/>
          </p:nvSpPr>
          <p:spPr bwMode="auto">
            <a:xfrm>
              <a:off x="3359167" y="5387976"/>
              <a:ext cx="24256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3600" b="1">
                  <a:ln w="3175">
                    <a:noFill/>
                  </a:ln>
                  <a:solidFill>
                    <a:srgbClr val="FFFFFF"/>
                  </a:solidFill>
                  <a:latin typeface="+mn-lt"/>
                </a:rPr>
                <a:t>Leaf Case</a:t>
              </a:r>
            </a:p>
          </p:txBody>
        </p:sp>
        <p:sp>
          <p:nvSpPr>
            <p:cNvPr id="6" name="Line 11"/>
            <p:cNvSpPr>
              <a:spLocks noChangeShapeType="1"/>
            </p:cNvSpPr>
            <p:nvPr/>
          </p:nvSpPr>
          <p:spPr bwMode="auto">
            <a:xfrm flipV="1">
              <a:off x="4522527" y="4684713"/>
              <a:ext cx="0" cy="685800"/>
            </a:xfrm>
            <a:prstGeom prst="line">
              <a:avLst/>
            </a:prstGeom>
            <a:noFill/>
            <a:ln w="57150">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FFFFFF"/>
                </a:solidFill>
                <a:latin typeface="Comic Sans MS" pitchFamily="66" charset="0"/>
                <a:cs typeface="Arial" charset="0"/>
              </a:endParaRPr>
            </a:p>
          </p:txBody>
        </p:sp>
        <p:sp>
          <p:nvSpPr>
            <p:cNvPr id="8" name="Text Box 9"/>
            <p:cNvSpPr txBox="1">
              <a:spLocks noChangeArrowheads="1"/>
            </p:cNvSpPr>
            <p:nvPr/>
          </p:nvSpPr>
          <p:spPr bwMode="auto">
            <a:xfrm>
              <a:off x="1166813" y="1563469"/>
              <a:ext cx="15204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3600" b="1">
                  <a:ln w="3175">
                    <a:noFill/>
                  </a:ln>
                  <a:solidFill>
                    <a:srgbClr val="FFFFFF"/>
                  </a:solidFill>
                  <a:latin typeface="+mn-lt"/>
                </a:rPr>
                <a:t>Larva</a:t>
              </a:r>
            </a:p>
          </p:txBody>
        </p:sp>
        <p:cxnSp>
          <p:nvCxnSpPr>
            <p:cNvPr id="9" name="Straight Arrow Connector 8"/>
            <p:cNvCxnSpPr/>
            <p:nvPr/>
          </p:nvCxnSpPr>
          <p:spPr>
            <a:xfrm>
              <a:off x="1854348" y="2209800"/>
              <a:ext cx="431652" cy="2286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304800" y="6223687"/>
            <a:ext cx="8244800" cy="403654"/>
            <a:chOff x="215495" y="6225746"/>
            <a:chExt cx="7324732" cy="403654"/>
          </a:xfrm>
        </p:grpSpPr>
        <p:sp>
          <p:nvSpPr>
            <p:cNvPr id="17" name="Freeform 16"/>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8" name="Freeform 17"/>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9" name="Freeform 18"/>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20" name="Freeform 19"/>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1" name="Freeform 20"/>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2" name="Freeform 21"/>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7" name="Audio 6">
            <a:hlinkClick r:id="" action="ppaction://media"/>
            <a:extLst>
              <a:ext uri="{FF2B5EF4-FFF2-40B4-BE49-F238E27FC236}">
                <a16:creationId xmlns:a16="http://schemas.microsoft.com/office/drawing/2014/main" id="{C2BF82F2-CF9D-92E2-4609-1518087871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52667952"/>
      </p:ext>
    </p:extLst>
  </p:cSld>
  <p:clrMapOvr>
    <a:masterClrMapping/>
  </p:clrMapOvr>
  <mc:AlternateContent xmlns:mc="http://schemas.openxmlformats.org/markup-compatibility/2006">
    <mc:Choice xmlns:p14="http://schemas.microsoft.com/office/powerpoint/2010/main" Requires="p14">
      <p:transition spd="slow" p14:dur="2000" advTm="13810"/>
    </mc:Choice>
    <mc:Fallback>
      <p:transition spd="slow" advTm="13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Caddisfly larva</a:t>
            </a:r>
          </a:p>
        </p:txBody>
      </p:sp>
      <p:graphicFrame>
        <p:nvGraphicFramePr>
          <p:cNvPr id="3" name="Object 2"/>
          <p:cNvGraphicFramePr>
            <a:graphicFrameLocks noChangeAspect="1"/>
          </p:cNvGraphicFramePr>
          <p:nvPr>
            <p:extLst>
              <p:ext uri="{D42A27DB-BD31-4B8C-83A1-F6EECF244321}">
                <p14:modId xmlns:p14="http://schemas.microsoft.com/office/powerpoint/2010/main" val="2437857094"/>
              </p:ext>
            </p:extLst>
          </p:nvPr>
        </p:nvGraphicFramePr>
        <p:xfrm>
          <a:off x="381000" y="1981200"/>
          <a:ext cx="8382000" cy="3244850"/>
        </p:xfrm>
        <a:graphic>
          <a:graphicData uri="http://schemas.openxmlformats.org/presentationml/2006/ole">
            <mc:AlternateContent xmlns:mc="http://schemas.openxmlformats.org/markup-compatibility/2006">
              <mc:Choice xmlns:v="urn:schemas-microsoft-com:vml" Requires="v">
                <p:oleObj name="Photo Editor Photo" r:id="rId5" imgW="4382112" imgH="1695687" progId="">
                  <p:embed/>
                </p:oleObj>
              </mc:Choice>
              <mc:Fallback>
                <p:oleObj name="Photo Editor Photo" r:id="rId5" imgW="4382112" imgH="1695687" progId="">
                  <p:embed/>
                  <p:pic>
                    <p:nvPicPr>
                      <p:cNvPr id="3"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981200"/>
                        <a:ext cx="8382000" cy="3244850"/>
                      </a:xfrm>
                      <a:prstGeom prst="rect">
                        <a:avLst/>
                      </a:prstGeom>
                      <a:noFill/>
                      <a:ln w="38100">
                        <a:noFill/>
                        <a:miter lim="800000"/>
                        <a:headEnd/>
                        <a:tailEnd/>
                      </a:ln>
                    </p:spPr>
                  </p:pic>
                </p:oleObj>
              </mc:Fallback>
            </mc:AlternateContent>
          </a:graphicData>
        </a:graphic>
      </p:graphicFrame>
      <p:sp>
        <p:nvSpPr>
          <p:cNvPr id="5" name="Rectangle 4"/>
          <p:cNvSpPr/>
          <p:nvPr/>
        </p:nvSpPr>
        <p:spPr>
          <a:xfrm>
            <a:off x="304800" y="5334000"/>
            <a:ext cx="8839200" cy="461665"/>
          </a:xfrm>
          <a:prstGeom prst="rect">
            <a:avLst/>
          </a:prstGeom>
        </p:spPr>
        <p:txBody>
          <a:bodyPr wrap="square">
            <a:spAutoFit/>
          </a:bodyPr>
          <a:lstStyle/>
          <a:p>
            <a:r>
              <a:rPr lang="en-US" sz="2400"/>
              <a:t>Caddisfly jewelry created by French artist Hubert </a:t>
            </a:r>
            <a:r>
              <a:rPr lang="en-US" sz="2400" err="1"/>
              <a:t>Duprat</a:t>
            </a:r>
            <a:endParaRPr lang="en-US" sz="2400"/>
          </a:p>
        </p:txBody>
      </p:sp>
      <p:grpSp>
        <p:nvGrpSpPr>
          <p:cNvPr id="13" name="Group 12"/>
          <p:cNvGrpSpPr/>
          <p:nvPr/>
        </p:nvGrpSpPr>
        <p:grpSpPr>
          <a:xfrm>
            <a:off x="304800" y="6223687"/>
            <a:ext cx="8244800" cy="403654"/>
            <a:chOff x="215495" y="6225746"/>
            <a:chExt cx="7324732" cy="403654"/>
          </a:xfrm>
        </p:grpSpPr>
        <p:sp>
          <p:nvSpPr>
            <p:cNvPr id="14" name="Freeform 13"/>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5" name="Freeform 14"/>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6" name="Freeform 15"/>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7" name="Freeform 16"/>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8" name="Freeform 17"/>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9" name="Freeform 18"/>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7" name="Audio 6">
            <a:hlinkClick r:id="" action="ppaction://media"/>
            <a:extLst>
              <a:ext uri="{FF2B5EF4-FFF2-40B4-BE49-F238E27FC236}">
                <a16:creationId xmlns:a16="http://schemas.microsoft.com/office/drawing/2014/main" id="{E422D459-5F22-CD1A-15D5-02E3C17D23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86165756"/>
      </p:ext>
    </p:extLst>
  </p:cSld>
  <p:clrMapOvr>
    <a:masterClrMapping/>
  </p:clrMapOvr>
  <mc:AlternateContent xmlns:mc="http://schemas.openxmlformats.org/markup-compatibility/2006">
    <mc:Choice xmlns:p14="http://schemas.microsoft.com/office/powerpoint/2010/main" Requires="p14">
      <p:transition spd="slow" p14:dur="2000" advTm="15381"/>
    </mc:Choice>
    <mc:Fallback>
      <p:transition spd="slow" advTm="15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Riffle beetle</a:t>
            </a:r>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31" y="1835533"/>
            <a:ext cx="4841099" cy="3228975"/>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descr="4 Slide 10 Riffle Beetle Adult"/>
          <p:cNvPicPr>
            <a:picLocks noChangeAspect="1" noChangeArrowheads="1"/>
          </p:cNvPicPr>
          <p:nvPr/>
        </p:nvPicPr>
        <p:blipFill rotWithShape="1">
          <a:blip r:embed="rId6">
            <a:extLst>
              <a:ext uri="{28A0092B-C50C-407E-A947-70E740481C1C}">
                <a14:useLocalDpi xmlns:a14="http://schemas.microsoft.com/office/drawing/2010/main" val="0"/>
              </a:ext>
            </a:extLst>
          </a:blip>
          <a:srcRect l="32191" t="31953" r="27569" b="28047"/>
          <a:stretch/>
        </p:blipFill>
        <p:spPr bwMode="auto">
          <a:xfrm>
            <a:off x="4343401" y="3185764"/>
            <a:ext cx="4327634" cy="27432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304800" y="6223687"/>
            <a:ext cx="8244800" cy="403654"/>
            <a:chOff x="215495" y="6225746"/>
            <a:chExt cx="7324732" cy="403654"/>
          </a:xfrm>
        </p:grpSpPr>
        <p:sp>
          <p:nvSpPr>
            <p:cNvPr id="15" name="Freeform 14"/>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6" name="Freeform 15"/>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7" name="Freeform 16"/>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8" name="Freeform 17"/>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9" name="Freeform 18"/>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0" name="Freeform 19"/>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3" name="Audio 2">
            <a:hlinkClick r:id="" action="ppaction://media"/>
            <a:extLst>
              <a:ext uri="{FF2B5EF4-FFF2-40B4-BE49-F238E27FC236}">
                <a16:creationId xmlns:a16="http://schemas.microsoft.com/office/drawing/2014/main" id="{9F00EE48-B6A3-4D7E-D4A4-E95C69840D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40217938"/>
      </p:ext>
    </p:extLst>
  </p:cSld>
  <p:clrMapOvr>
    <a:masterClrMapping/>
  </p:clrMapOvr>
  <mc:AlternateContent xmlns:mc="http://schemas.openxmlformats.org/markup-compatibility/2006">
    <mc:Choice xmlns:p14="http://schemas.microsoft.com/office/powerpoint/2010/main" Requires="p14">
      <p:transition spd="slow" p14:dur="2000" advTm="20652"/>
    </mc:Choice>
    <mc:Fallback>
      <p:transition spd="slow" advTm="20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Riffle beetle larvae</a:t>
            </a:r>
          </a:p>
        </p:txBody>
      </p:sp>
      <p:pic>
        <p:nvPicPr>
          <p:cNvPr id="8194" name="Picture 2" descr="http://extension.usu.edu/waterquality/ou-images/Macroinvertebrate-Key/No-Shell/3-pair-of-legs/Beetle-like-hardwings/elmidae-adult-and-larva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0" y="1524000"/>
            <a:ext cx="3746500" cy="4669744"/>
          </a:xfrm>
          <a:prstGeom prst="rect">
            <a:avLst/>
          </a:prstGeom>
          <a:noFill/>
          <a:ln w="38100">
            <a:noFill/>
          </a:ln>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304800" y="6223687"/>
            <a:ext cx="8244800" cy="403654"/>
            <a:chOff x="215495" y="6225746"/>
            <a:chExt cx="7324732" cy="403654"/>
          </a:xfrm>
        </p:grpSpPr>
        <p:sp>
          <p:nvSpPr>
            <p:cNvPr id="12" name="Freeform 11"/>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3" name="Freeform 12"/>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4" name="Freeform 13"/>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5" name="Freeform 1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6" name="Freeform 1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7" name="Freeform 16"/>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6" name="Audio 5">
            <a:hlinkClick r:id="" action="ppaction://media"/>
            <a:extLst>
              <a:ext uri="{FF2B5EF4-FFF2-40B4-BE49-F238E27FC236}">
                <a16:creationId xmlns:a16="http://schemas.microsoft.com/office/drawing/2014/main" id="{8CC0A96E-85BB-6075-5C37-B4834D76ED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40041857"/>
      </p:ext>
    </p:extLst>
  </p:cSld>
  <p:clrMapOvr>
    <a:masterClrMapping/>
  </p:clrMapOvr>
  <mc:AlternateContent xmlns:mc="http://schemas.openxmlformats.org/markup-compatibility/2006">
    <mc:Choice xmlns:p14="http://schemas.microsoft.com/office/powerpoint/2010/main" Requires="p14">
      <p:transition spd="slow" p14:dur="2000" advTm="23654"/>
    </mc:Choice>
    <mc:Fallback>
      <p:transition spd="slow" advTm="23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Water penny</a:t>
            </a:r>
          </a:p>
        </p:txBody>
      </p:sp>
      <p:pic>
        <p:nvPicPr>
          <p:cNvPr id="12290" name="Picture 2" descr="http://naturalhistory.crowspath.org/wp-content/uploads/2012/12/water-penny-beet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726890"/>
            <a:ext cx="5213698" cy="3911909"/>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8157" y="5350416"/>
            <a:ext cx="1600200" cy="261610"/>
          </a:xfrm>
          <a:prstGeom prst="rect">
            <a:avLst/>
          </a:prstGeom>
          <a:noFill/>
        </p:spPr>
        <p:txBody>
          <a:bodyPr wrap="square" rtlCol="0">
            <a:spAutoFit/>
          </a:bodyPr>
          <a:lstStyle/>
          <a:p>
            <a:r>
              <a:rPr lang="en-US" sz="1100"/>
              <a:t>HK River Net Photo</a:t>
            </a:r>
          </a:p>
        </p:txBody>
      </p:sp>
      <p:pic>
        <p:nvPicPr>
          <p:cNvPr id="12" name="Picture 5" descr="N:\Perrya\Invertebrates\WaterPenny.jpg"/>
          <p:cNvPicPr>
            <a:picLocks noChangeAspect="1" noChangeArrowheads="1"/>
          </p:cNvPicPr>
          <p:nvPr/>
        </p:nvPicPr>
        <p:blipFill rotWithShape="1">
          <a:blip r:embed="rId6">
            <a:extLst>
              <a:ext uri="{28A0092B-C50C-407E-A947-70E740481C1C}">
                <a14:useLocalDpi xmlns:a14="http://schemas.microsoft.com/office/drawing/2010/main" val="0"/>
              </a:ext>
            </a:extLst>
          </a:blip>
          <a:srcRect l="16761" t="21249" r="21223" b="11396"/>
          <a:stretch/>
        </p:blipFill>
        <p:spPr bwMode="auto">
          <a:xfrm>
            <a:off x="4800600" y="3200400"/>
            <a:ext cx="3538300" cy="281942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304800" y="6223687"/>
            <a:ext cx="8244800" cy="403654"/>
            <a:chOff x="215495" y="6225746"/>
            <a:chExt cx="7324732" cy="403654"/>
          </a:xfrm>
        </p:grpSpPr>
        <p:sp>
          <p:nvSpPr>
            <p:cNvPr id="14" name="Freeform 13"/>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5" name="Freeform 14"/>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6" name="Freeform 15"/>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7" name="Freeform 16"/>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8" name="Freeform 17"/>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9" name="Freeform 18"/>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5" name="Audio 4">
            <a:hlinkClick r:id="" action="ppaction://media"/>
            <a:extLst>
              <a:ext uri="{FF2B5EF4-FFF2-40B4-BE49-F238E27FC236}">
                <a16:creationId xmlns:a16="http://schemas.microsoft.com/office/drawing/2014/main" id="{9DC32790-421B-AEA8-7590-6AAA468F93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7558960"/>
      </p:ext>
    </p:extLst>
  </p:cSld>
  <p:clrMapOvr>
    <a:masterClrMapping/>
  </p:clrMapOvr>
  <mc:AlternateContent xmlns:mc="http://schemas.openxmlformats.org/markup-compatibility/2006">
    <mc:Choice xmlns:p14="http://schemas.microsoft.com/office/powerpoint/2010/main" Requires="p14">
      <p:transition spd="slow" p14:dur="2000" advTm="14708"/>
    </mc:Choice>
    <mc:Fallback>
      <p:transition spd="slow" advTm="14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Water Penny</a:t>
            </a:r>
          </a:p>
        </p:txBody>
      </p:sp>
      <p:grpSp>
        <p:nvGrpSpPr>
          <p:cNvPr id="22" name="Group 21"/>
          <p:cNvGrpSpPr/>
          <p:nvPr/>
        </p:nvGrpSpPr>
        <p:grpSpPr>
          <a:xfrm>
            <a:off x="1159060" y="1524000"/>
            <a:ext cx="6825880" cy="4666606"/>
            <a:chOff x="1158207" y="1646647"/>
            <a:chExt cx="6825880" cy="4666606"/>
          </a:xfrm>
        </p:grpSpPr>
        <p:pic>
          <p:nvPicPr>
            <p:cNvPr id="3" name="Picture 14" descr="N:\Perrya\Invertebrates\WaterPennyFlipside.jpg"/>
            <p:cNvPicPr>
              <a:picLocks noChangeAspect="1" noChangeArrowheads="1"/>
            </p:cNvPicPr>
            <p:nvPr/>
          </p:nvPicPr>
          <p:blipFill>
            <a:blip r:embed="rId5">
              <a:extLst>
                <a:ext uri="{28A0092B-C50C-407E-A947-70E740481C1C}">
                  <a14:useLocalDpi xmlns:a14="http://schemas.microsoft.com/office/drawing/2010/main" val="0"/>
                </a:ext>
              </a:extLst>
            </a:blip>
            <a:srcRect b="9010"/>
            <a:stretch>
              <a:fillRect/>
            </a:stretch>
          </p:blipFill>
          <p:spPr bwMode="auto">
            <a:xfrm>
              <a:off x="4398666" y="1646647"/>
              <a:ext cx="3585421" cy="4666606"/>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4" name="Picture 3" descr="N:\Meiera\Bug Photos\Macro Digital Photos 9-23-09\Psephenus1.jpg"/>
            <p:cNvPicPr>
              <a:picLocks noChangeAspect="1" noChangeArrowheads="1"/>
            </p:cNvPicPr>
            <p:nvPr/>
          </p:nvPicPr>
          <p:blipFill rotWithShape="1">
            <a:blip r:embed="rId6">
              <a:extLst>
                <a:ext uri="{28A0092B-C50C-407E-A947-70E740481C1C}">
                  <a14:useLocalDpi xmlns:a14="http://schemas.microsoft.com/office/drawing/2010/main" val="0"/>
                </a:ext>
              </a:extLst>
            </a:blip>
            <a:srcRect l="19009" t="17049" r="45410" b="14174"/>
            <a:stretch/>
          </p:blipFill>
          <p:spPr bwMode="auto">
            <a:xfrm>
              <a:off x="1158207" y="1646647"/>
              <a:ext cx="3205722" cy="4666606"/>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grpSp>
      <p:sp>
        <p:nvSpPr>
          <p:cNvPr id="5" name="Text Box 10"/>
          <p:cNvSpPr txBox="1">
            <a:spLocks noChangeArrowheads="1"/>
          </p:cNvSpPr>
          <p:nvPr/>
        </p:nvSpPr>
        <p:spPr bwMode="auto">
          <a:xfrm>
            <a:off x="7086600" y="1549288"/>
            <a:ext cx="966931" cy="461665"/>
          </a:xfrm>
          <a:prstGeom prst="rect">
            <a:avLst/>
          </a:prstGeom>
          <a:noFill/>
          <a:ln w="12700">
            <a:noFill/>
            <a:miter lim="800000"/>
            <a:headEnd/>
            <a:tailEnd/>
          </a:ln>
          <a:effectLst/>
        </p:spPr>
        <p:txBody>
          <a:bodyPr wrap="none">
            <a:spAutoFit/>
          </a:bodyPr>
          <a:lstStyle/>
          <a:p>
            <a:pPr algn="ctr" eaLnBrk="0" fontAlgn="base" hangingPunct="0">
              <a:spcBef>
                <a:spcPct val="0"/>
              </a:spcBef>
              <a:spcAft>
                <a:spcPct val="0"/>
              </a:spcAft>
              <a:defRPr/>
            </a:pPr>
            <a:r>
              <a:rPr lang="en-US" sz="2400" b="1">
                <a:solidFill>
                  <a:schemeClr val="bg1"/>
                </a:solidFill>
                <a:effectLst>
                  <a:outerShdw sx="1000" sy="1000" algn="tl">
                    <a:srgbClr val="000000"/>
                  </a:outerShdw>
                </a:effectLst>
                <a:cs typeface="Arial" pitchFamily="34" charset="0"/>
              </a:rPr>
              <a:t>Head</a:t>
            </a:r>
          </a:p>
        </p:txBody>
      </p:sp>
      <p:sp>
        <p:nvSpPr>
          <p:cNvPr id="6" name="Text Box 11"/>
          <p:cNvSpPr txBox="1">
            <a:spLocks noChangeArrowheads="1"/>
          </p:cNvSpPr>
          <p:nvPr/>
        </p:nvSpPr>
        <p:spPr bwMode="auto">
          <a:xfrm>
            <a:off x="7190096" y="2128838"/>
            <a:ext cx="903287" cy="461962"/>
          </a:xfrm>
          <a:prstGeom prst="rect">
            <a:avLst/>
          </a:prstGeom>
          <a:noFill/>
          <a:ln w="12700">
            <a:noFill/>
            <a:miter lim="800000"/>
            <a:headEnd/>
            <a:tailEnd/>
          </a:ln>
          <a:effectLst/>
        </p:spPr>
        <p:txBody>
          <a:bodyPr wrap="none">
            <a:spAutoFit/>
          </a:bodyPr>
          <a:lstStyle/>
          <a:p>
            <a:pPr algn="ctr" eaLnBrk="0" fontAlgn="base" hangingPunct="0">
              <a:spcBef>
                <a:spcPct val="0"/>
              </a:spcBef>
              <a:spcAft>
                <a:spcPct val="0"/>
              </a:spcAft>
              <a:defRPr/>
            </a:pPr>
            <a:r>
              <a:rPr lang="en-US" sz="2400" b="1">
                <a:solidFill>
                  <a:schemeClr val="bg1"/>
                </a:solidFill>
                <a:effectLst>
                  <a:outerShdw sx="1000" sy="1000" algn="tl">
                    <a:srgbClr val="000000"/>
                  </a:outerShdw>
                </a:effectLst>
                <a:cs typeface="Arial" pitchFamily="34" charset="0"/>
              </a:rPr>
              <a:t>Legs</a:t>
            </a:r>
          </a:p>
        </p:txBody>
      </p:sp>
      <p:sp>
        <p:nvSpPr>
          <p:cNvPr id="7" name="Text Box 12"/>
          <p:cNvSpPr txBox="1">
            <a:spLocks noChangeArrowheads="1"/>
          </p:cNvSpPr>
          <p:nvPr/>
        </p:nvSpPr>
        <p:spPr bwMode="auto">
          <a:xfrm>
            <a:off x="7086600" y="5555840"/>
            <a:ext cx="928459" cy="461665"/>
          </a:xfrm>
          <a:prstGeom prst="rect">
            <a:avLst/>
          </a:prstGeom>
          <a:noFill/>
          <a:ln w="12700">
            <a:noFill/>
            <a:miter lim="800000"/>
            <a:headEnd/>
            <a:tailEnd/>
          </a:ln>
          <a:effectLst/>
        </p:spPr>
        <p:txBody>
          <a:bodyPr wrap="none">
            <a:spAutoFit/>
          </a:bodyPr>
          <a:lstStyle/>
          <a:p>
            <a:pPr algn="ctr" eaLnBrk="0" fontAlgn="base" hangingPunct="0">
              <a:spcBef>
                <a:spcPct val="0"/>
              </a:spcBef>
              <a:spcAft>
                <a:spcPct val="0"/>
              </a:spcAft>
              <a:defRPr/>
            </a:pPr>
            <a:r>
              <a:rPr lang="en-US" sz="2400" b="1">
                <a:solidFill>
                  <a:schemeClr val="bg1"/>
                </a:solidFill>
                <a:effectLst>
                  <a:outerShdw sx="1000" sy="1000" algn="tl">
                    <a:srgbClr val="000000"/>
                  </a:outerShdw>
                </a:effectLst>
                <a:cs typeface="Arial" pitchFamily="34" charset="0"/>
              </a:rPr>
              <a:t>Gills</a:t>
            </a:r>
          </a:p>
        </p:txBody>
      </p:sp>
      <p:sp>
        <p:nvSpPr>
          <p:cNvPr id="8" name="Line 13"/>
          <p:cNvSpPr>
            <a:spLocks noChangeShapeType="1"/>
          </p:cNvSpPr>
          <p:nvPr/>
        </p:nvSpPr>
        <p:spPr bwMode="auto">
          <a:xfrm flipH="1">
            <a:off x="6477000" y="1964916"/>
            <a:ext cx="1016000" cy="503237"/>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FFFFFF"/>
              </a:solidFill>
              <a:cs typeface="Arial" charset="0"/>
            </a:endParaRPr>
          </a:p>
        </p:txBody>
      </p:sp>
      <p:sp>
        <p:nvSpPr>
          <p:cNvPr id="9" name="Line 14"/>
          <p:cNvSpPr>
            <a:spLocks noChangeShapeType="1"/>
          </p:cNvSpPr>
          <p:nvPr/>
        </p:nvSpPr>
        <p:spPr bwMode="auto">
          <a:xfrm flipH="1">
            <a:off x="7086600" y="2558640"/>
            <a:ext cx="779463" cy="519113"/>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FFFFFF"/>
              </a:solidFill>
              <a:cs typeface="Arial" charset="0"/>
            </a:endParaRPr>
          </a:p>
        </p:txBody>
      </p:sp>
      <p:sp>
        <p:nvSpPr>
          <p:cNvPr id="10" name="Line 15"/>
          <p:cNvSpPr>
            <a:spLocks noChangeShapeType="1"/>
          </p:cNvSpPr>
          <p:nvPr/>
        </p:nvSpPr>
        <p:spPr bwMode="auto">
          <a:xfrm flipH="1">
            <a:off x="7239000" y="2558640"/>
            <a:ext cx="652463" cy="708025"/>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FFFFFF"/>
              </a:solidFill>
              <a:cs typeface="Arial" charset="0"/>
            </a:endParaRPr>
          </a:p>
        </p:txBody>
      </p:sp>
      <p:sp>
        <p:nvSpPr>
          <p:cNvPr id="11" name="Line 16"/>
          <p:cNvSpPr>
            <a:spLocks noChangeShapeType="1"/>
          </p:cNvSpPr>
          <p:nvPr/>
        </p:nvSpPr>
        <p:spPr bwMode="auto">
          <a:xfrm flipH="1">
            <a:off x="6985000" y="2558640"/>
            <a:ext cx="906463" cy="1679575"/>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FFFFFF"/>
              </a:solidFill>
              <a:cs typeface="Arial" charset="0"/>
            </a:endParaRPr>
          </a:p>
        </p:txBody>
      </p:sp>
      <p:sp>
        <p:nvSpPr>
          <p:cNvPr id="12" name="Line 17"/>
          <p:cNvSpPr>
            <a:spLocks noChangeShapeType="1"/>
          </p:cNvSpPr>
          <p:nvPr/>
        </p:nvSpPr>
        <p:spPr bwMode="auto">
          <a:xfrm flipH="1" flipV="1">
            <a:off x="6567881" y="5225640"/>
            <a:ext cx="594917" cy="561032"/>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FFFFFF"/>
              </a:solidFill>
              <a:cs typeface="Arial" charset="0"/>
            </a:endParaRPr>
          </a:p>
        </p:txBody>
      </p:sp>
      <p:grpSp>
        <p:nvGrpSpPr>
          <p:cNvPr id="23" name="Group 22"/>
          <p:cNvGrpSpPr/>
          <p:nvPr/>
        </p:nvGrpSpPr>
        <p:grpSpPr>
          <a:xfrm>
            <a:off x="304800" y="6223687"/>
            <a:ext cx="8244800" cy="403654"/>
            <a:chOff x="215495" y="6225746"/>
            <a:chExt cx="7324732" cy="403654"/>
          </a:xfrm>
        </p:grpSpPr>
        <p:sp>
          <p:nvSpPr>
            <p:cNvPr id="24" name="Freeform 23"/>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25" name="Freeform 24"/>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26" name="Freeform 25"/>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27" name="Freeform 26"/>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8" name="Freeform 27"/>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9" name="Freeform 28"/>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13" name="Audio 12">
            <a:hlinkClick r:id="" action="ppaction://media"/>
            <a:extLst>
              <a:ext uri="{FF2B5EF4-FFF2-40B4-BE49-F238E27FC236}">
                <a16:creationId xmlns:a16="http://schemas.microsoft.com/office/drawing/2014/main" id="{97A23A09-14C1-09A3-A26A-11A28D5CC8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52837704"/>
      </p:ext>
    </p:extLst>
  </p:cSld>
  <p:clrMapOvr>
    <a:masterClrMapping/>
  </p:clrMapOvr>
  <mc:AlternateContent xmlns:mc="http://schemas.openxmlformats.org/markup-compatibility/2006">
    <mc:Choice xmlns:p14="http://schemas.microsoft.com/office/powerpoint/2010/main" Requires="p14">
      <p:transition spd="slow" p14:dur="2000" advTm="12014"/>
    </mc:Choice>
    <mc:Fallback>
      <p:transition spd="slow" advTm="12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BIOLOGICAL sampling intro</a:t>
            </a:r>
          </a:p>
        </p:txBody>
      </p:sp>
      <p:sp>
        <p:nvSpPr>
          <p:cNvPr id="3" name="Text Placeholder 2"/>
          <p:cNvSpPr>
            <a:spLocks noGrp="1"/>
          </p:cNvSpPr>
          <p:nvPr>
            <p:ph type="body" idx="1"/>
          </p:nvPr>
        </p:nvSpPr>
        <p:spPr/>
        <p:txBody>
          <a:bodyPr/>
          <a:lstStyle/>
          <a:p>
            <a:r>
              <a:rPr lang="en-US"/>
              <a:t>Benthic Macroinvertebrates</a:t>
            </a:r>
          </a:p>
          <a:p>
            <a:r>
              <a:rPr lang="en-US"/>
              <a:t>Advantages</a:t>
            </a:r>
          </a:p>
          <a:p>
            <a:r>
              <a:rPr lang="en-US"/>
              <a:t>Pollution Tolerances</a:t>
            </a:r>
          </a:p>
        </p:txBody>
      </p:sp>
      <p:pic>
        <p:nvPicPr>
          <p:cNvPr id="4" name="Audio 3">
            <a:hlinkClick r:id="" action="ppaction://media"/>
            <a:extLst>
              <a:ext uri="{FF2B5EF4-FFF2-40B4-BE49-F238E27FC236}">
                <a16:creationId xmlns:a16="http://schemas.microsoft.com/office/drawing/2014/main" id="{E39894D0-7647-7EB5-3D2F-FB355BACF4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99095870"/>
      </p:ext>
    </p:extLst>
  </p:cSld>
  <p:clrMapOvr>
    <a:masterClrMapping/>
  </p:clrMapOvr>
  <mc:AlternateContent xmlns:mc="http://schemas.openxmlformats.org/markup-compatibility/2006" xmlns:p14="http://schemas.microsoft.com/office/powerpoint/2010/main">
    <mc:Choice Requires="p14">
      <p:transition spd="slow" p14:dur="2000" advTm="14409"/>
    </mc:Choice>
    <mc:Fallback xmlns="">
      <p:transition spd="slow" advTm="14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Gilled snail</a:t>
            </a:r>
          </a:p>
        </p:txBody>
      </p:sp>
      <p:pic>
        <p:nvPicPr>
          <p:cNvPr id="4" name="Picture 3" descr="4 Slide 15 Gilled Snail on rock"/>
          <p:cNvPicPr>
            <a:picLocks noChangeAspect="1" noChangeArrowheads="1"/>
          </p:cNvPicPr>
          <p:nvPr/>
        </p:nvPicPr>
        <p:blipFill rotWithShape="1">
          <a:blip r:embed="rId5">
            <a:extLst>
              <a:ext uri="{28A0092B-C50C-407E-A947-70E740481C1C}">
                <a14:useLocalDpi xmlns:a14="http://schemas.microsoft.com/office/drawing/2010/main" val="0"/>
              </a:ext>
            </a:extLst>
          </a:blip>
          <a:srcRect l="11147" r="2192" b="2468"/>
          <a:stretch/>
        </p:blipFill>
        <p:spPr bwMode="auto">
          <a:xfrm>
            <a:off x="533400" y="2060748"/>
            <a:ext cx="4876800" cy="36576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6908" t="9028" r="14593" b="25035"/>
          <a:stretch/>
        </p:blipFill>
        <p:spPr>
          <a:xfrm rot="16200000">
            <a:off x="4806852" y="2584549"/>
            <a:ext cx="4426297" cy="2457601"/>
          </a:xfrm>
          <a:prstGeom prst="rect">
            <a:avLst/>
          </a:prstGeom>
          <a:ln w="38100">
            <a:noFill/>
          </a:ln>
        </p:spPr>
      </p:pic>
      <p:grpSp>
        <p:nvGrpSpPr>
          <p:cNvPr id="13" name="Group 12"/>
          <p:cNvGrpSpPr/>
          <p:nvPr/>
        </p:nvGrpSpPr>
        <p:grpSpPr>
          <a:xfrm>
            <a:off x="304800" y="6223687"/>
            <a:ext cx="8244800" cy="403654"/>
            <a:chOff x="215495" y="6225746"/>
            <a:chExt cx="7324732" cy="403654"/>
          </a:xfrm>
        </p:grpSpPr>
        <p:sp>
          <p:nvSpPr>
            <p:cNvPr id="14" name="Freeform 13"/>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5" name="Freeform 14"/>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6" name="Freeform 15"/>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7" name="Freeform 16"/>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8" name="Freeform 17"/>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9" name="Freeform 18"/>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5" name="Audio 4">
            <a:hlinkClick r:id="" action="ppaction://media"/>
            <a:extLst>
              <a:ext uri="{FF2B5EF4-FFF2-40B4-BE49-F238E27FC236}">
                <a16:creationId xmlns:a16="http://schemas.microsoft.com/office/drawing/2014/main" id="{D3FA98A6-16F2-20A9-46B5-9E2220FD4A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70064388"/>
      </p:ext>
    </p:extLst>
  </p:cSld>
  <p:clrMapOvr>
    <a:masterClrMapping/>
  </p:clrMapOvr>
  <mc:AlternateContent xmlns:mc="http://schemas.openxmlformats.org/markup-compatibility/2006">
    <mc:Choice xmlns:p14="http://schemas.microsoft.com/office/powerpoint/2010/main" Requires="p14">
      <p:transition spd="slow" p14:dur="2000" advTm="27187"/>
    </mc:Choice>
    <mc:Fallback>
      <p:transition spd="slow" advTm="27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N:\Perrya\Invertebrates\GilledSnail.jpg"/>
          <p:cNvPicPr>
            <a:picLocks noChangeAspect="1" noChangeArrowheads="1"/>
          </p:cNvPicPr>
          <p:nvPr/>
        </p:nvPicPr>
        <p:blipFill rotWithShape="1">
          <a:blip r:embed="rId5">
            <a:extLst>
              <a:ext uri="{28A0092B-C50C-407E-A947-70E740481C1C}">
                <a14:useLocalDpi xmlns:a14="http://schemas.microsoft.com/office/drawing/2010/main" val="0"/>
              </a:ext>
            </a:extLst>
          </a:blip>
          <a:srcRect l="18620" t="19770" r="25132" b="18621"/>
          <a:stretch/>
        </p:blipFill>
        <p:spPr bwMode="auto">
          <a:xfrm>
            <a:off x="1464855" y="1524000"/>
            <a:ext cx="6191965" cy="4577784"/>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solidFill>
                  <a:schemeClr val="tx2">
                    <a:lumMod val="90000"/>
                  </a:schemeClr>
                </a:solidFill>
              </a:rPr>
              <a:t>Gilled Snail</a:t>
            </a:r>
          </a:p>
        </p:txBody>
      </p:sp>
      <p:grpSp>
        <p:nvGrpSpPr>
          <p:cNvPr id="12" name="Group 11"/>
          <p:cNvGrpSpPr/>
          <p:nvPr/>
        </p:nvGrpSpPr>
        <p:grpSpPr>
          <a:xfrm>
            <a:off x="304800" y="6223687"/>
            <a:ext cx="8244800" cy="403654"/>
            <a:chOff x="215495" y="6225746"/>
            <a:chExt cx="7324732" cy="403654"/>
          </a:xfrm>
        </p:grpSpPr>
        <p:sp>
          <p:nvSpPr>
            <p:cNvPr id="13" name="Freeform 12"/>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4" name="Freeform 13"/>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5" name="Freeform 14"/>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6" name="Freeform 15"/>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7" name="Freeform 16"/>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8" name="Freeform 17"/>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3" name="Audio 2">
            <a:hlinkClick r:id="" action="ppaction://media"/>
            <a:extLst>
              <a:ext uri="{FF2B5EF4-FFF2-40B4-BE49-F238E27FC236}">
                <a16:creationId xmlns:a16="http://schemas.microsoft.com/office/drawing/2014/main" id="{3DE7F72C-FD40-64A7-BA9C-4078E72A13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15002933"/>
      </p:ext>
    </p:extLst>
  </p:cSld>
  <p:clrMapOvr>
    <a:masterClrMapping/>
  </p:clrMapOvr>
  <mc:AlternateContent xmlns:mc="http://schemas.openxmlformats.org/markup-compatibility/2006">
    <mc:Choice xmlns:p14="http://schemas.microsoft.com/office/powerpoint/2010/main" Requires="p14">
      <p:transition spd="slow" p14:dur="2000" advTm="8856"/>
    </mc:Choice>
    <mc:Fallback>
      <p:transition spd="slow" advTm="8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0589" y="1540287"/>
            <a:ext cx="6020897" cy="45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a:t>Gilled snail</a:t>
            </a:r>
          </a:p>
        </p:txBody>
      </p:sp>
      <p:sp>
        <p:nvSpPr>
          <p:cNvPr id="3" name="Oval 2"/>
          <p:cNvSpPr/>
          <p:nvPr/>
        </p:nvSpPr>
        <p:spPr>
          <a:xfrm>
            <a:off x="2895600" y="1981200"/>
            <a:ext cx="924163" cy="1066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536080" y="4114799"/>
            <a:ext cx="556323" cy="6858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484131" y="4877930"/>
            <a:ext cx="847963" cy="1066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692265" y="4457698"/>
            <a:ext cx="622936" cy="7239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395781" y="3189890"/>
            <a:ext cx="847963" cy="92490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288267" y="4267199"/>
            <a:ext cx="664369" cy="6107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155770" y="1752600"/>
            <a:ext cx="847963" cy="76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798764" y="5256668"/>
            <a:ext cx="597017" cy="7631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62534" y="5148570"/>
            <a:ext cx="752066" cy="7631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304800" y="6223687"/>
            <a:ext cx="8244800" cy="403654"/>
            <a:chOff x="215495" y="6225746"/>
            <a:chExt cx="7324732" cy="403654"/>
          </a:xfrm>
        </p:grpSpPr>
        <p:sp>
          <p:nvSpPr>
            <p:cNvPr id="23" name="Freeform 22"/>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24" name="Freeform 23"/>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25" name="Freeform 24"/>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26" name="Freeform 25"/>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7" name="Freeform 26"/>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8" name="Freeform 27"/>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4" name="Audio 3">
            <a:hlinkClick r:id="" action="ppaction://media"/>
            <a:extLst>
              <a:ext uri="{FF2B5EF4-FFF2-40B4-BE49-F238E27FC236}">
                <a16:creationId xmlns:a16="http://schemas.microsoft.com/office/drawing/2014/main" id="{F75C2644-0D72-DCBE-C18C-8FF9FF3568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93629867"/>
      </p:ext>
    </p:extLst>
  </p:cSld>
  <p:clrMapOvr>
    <a:masterClrMapping/>
  </p:clrMapOvr>
  <mc:AlternateContent xmlns:mc="http://schemas.openxmlformats.org/markup-compatibility/2006">
    <mc:Choice xmlns:p14="http://schemas.microsoft.com/office/powerpoint/2010/main" Requires="p14">
      <p:transition spd="slow" p14:dur="2000" advTm="6511"/>
    </mc:Choice>
    <mc:Fallback>
      <p:transition spd="slow" advTm="6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4167" t="26484" r="28333" b="9812"/>
          <a:stretch/>
        </p:blipFill>
        <p:spPr>
          <a:xfrm>
            <a:off x="2440643" y="1562019"/>
            <a:ext cx="6093757" cy="4597044"/>
          </a:xfrm>
          <a:prstGeom prst="rect">
            <a:avLst/>
          </a:prstGeom>
        </p:spPr>
      </p:pic>
      <p:sp>
        <p:nvSpPr>
          <p:cNvPr id="2" name="Title 1"/>
          <p:cNvSpPr>
            <a:spLocks noGrp="1"/>
          </p:cNvSpPr>
          <p:nvPr>
            <p:ph type="title"/>
          </p:nvPr>
        </p:nvSpPr>
        <p:spPr>
          <a:xfrm>
            <a:off x="457200" y="381000"/>
            <a:ext cx="8229600" cy="1143000"/>
          </a:xfrm>
        </p:spPr>
        <p:txBody>
          <a:bodyPr>
            <a:normAutofit fontScale="90000"/>
          </a:bodyPr>
          <a:lstStyle/>
          <a:p>
            <a:r>
              <a:rPr lang="en-US"/>
              <a:t>Let’s key out the next </a:t>
            </a:r>
            <a:r>
              <a:rPr lang="en-US" err="1"/>
              <a:t>macroinvertebrate</a:t>
            </a:r>
            <a:r>
              <a:rPr lang="en-US"/>
              <a:t>  </a:t>
            </a:r>
          </a:p>
        </p:txBody>
      </p:sp>
      <p:sp>
        <p:nvSpPr>
          <p:cNvPr id="3" name="TextBox 2"/>
          <p:cNvSpPr txBox="1"/>
          <p:nvPr/>
        </p:nvSpPr>
        <p:spPr>
          <a:xfrm>
            <a:off x="469036" y="1589889"/>
            <a:ext cx="1975728" cy="4401205"/>
          </a:xfrm>
          <a:prstGeom prst="rect">
            <a:avLst/>
          </a:prstGeom>
          <a:noFill/>
        </p:spPr>
        <p:txBody>
          <a:bodyPr wrap="square" rtlCol="0">
            <a:spAutoFit/>
          </a:bodyPr>
          <a:lstStyle/>
          <a:p>
            <a:pPr>
              <a:lnSpc>
                <a:spcPct val="200000"/>
              </a:lnSpc>
            </a:pPr>
            <a:r>
              <a:rPr lang="en-US" sz="2800"/>
              <a:t>Shell?</a:t>
            </a:r>
          </a:p>
          <a:p>
            <a:pPr>
              <a:lnSpc>
                <a:spcPct val="200000"/>
              </a:lnSpc>
            </a:pPr>
            <a:r>
              <a:rPr lang="en-US" sz="2800"/>
              <a:t>Legs?</a:t>
            </a:r>
          </a:p>
          <a:p>
            <a:r>
              <a:rPr lang="en-US" sz="2800"/>
              <a:t>How many legs?</a:t>
            </a:r>
          </a:p>
          <a:p>
            <a:pPr>
              <a:lnSpc>
                <a:spcPct val="200000"/>
              </a:lnSpc>
            </a:pPr>
            <a:r>
              <a:rPr lang="en-US" sz="2800"/>
              <a:t>Wings?</a:t>
            </a:r>
          </a:p>
          <a:p>
            <a:pPr>
              <a:lnSpc>
                <a:spcPct val="200000"/>
              </a:lnSpc>
            </a:pPr>
            <a:r>
              <a:rPr lang="en-US" sz="2800"/>
              <a:t>Tails?</a:t>
            </a:r>
          </a:p>
        </p:txBody>
      </p:sp>
      <p:grpSp>
        <p:nvGrpSpPr>
          <p:cNvPr id="13" name="Group 12"/>
          <p:cNvGrpSpPr/>
          <p:nvPr/>
        </p:nvGrpSpPr>
        <p:grpSpPr>
          <a:xfrm>
            <a:off x="304800" y="6223687"/>
            <a:ext cx="8244800" cy="403654"/>
            <a:chOff x="215495" y="6225746"/>
            <a:chExt cx="7324732" cy="403654"/>
          </a:xfrm>
        </p:grpSpPr>
        <p:sp>
          <p:nvSpPr>
            <p:cNvPr id="14" name="Freeform 13"/>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5" name="Freeform 14"/>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6" name="Freeform 15"/>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7" name="Freeform 16"/>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8" name="Freeform 17"/>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9" name="Freeform 18"/>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5" name="Audio 4">
            <a:hlinkClick r:id="" action="ppaction://media"/>
            <a:extLst>
              <a:ext uri="{FF2B5EF4-FFF2-40B4-BE49-F238E27FC236}">
                <a16:creationId xmlns:a16="http://schemas.microsoft.com/office/drawing/2014/main" id="{4A55305B-7680-114A-B3B2-F9A0EF5A32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5994664"/>
      </p:ext>
    </p:extLst>
  </p:cSld>
  <p:clrMapOvr>
    <a:masterClrMapping/>
  </p:clrMapOvr>
  <mc:AlternateContent xmlns:mc="http://schemas.openxmlformats.org/markup-compatibility/2006">
    <mc:Choice xmlns:p14="http://schemas.microsoft.com/office/powerpoint/2010/main" Requires="p14">
      <p:transition spd="slow" p14:dur="2000" advTm="17448"/>
    </mc:Choice>
    <mc:Fallback>
      <p:transition spd="slow" advTm="17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89530"/>
            <a:ext cx="9143999" cy="6616069"/>
          </a:xfrm>
          <a:prstGeom prst="rect">
            <a:avLst/>
          </a:prstGeom>
        </p:spPr>
      </p:pic>
      <p:sp>
        <p:nvSpPr>
          <p:cNvPr id="4" name="Oval 3">
            <a:extLst>
              <a:ext uri="{FF2B5EF4-FFF2-40B4-BE49-F238E27FC236}">
                <a16:creationId xmlns:a16="http://schemas.microsoft.com/office/drawing/2014/main" id="{2C2480BD-5810-C91B-31D3-CD5385136317}"/>
              </a:ext>
            </a:extLst>
          </p:cNvPr>
          <p:cNvSpPr/>
          <p:nvPr/>
        </p:nvSpPr>
        <p:spPr>
          <a:xfrm>
            <a:off x="5340350" y="1181100"/>
            <a:ext cx="438150" cy="21511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B050"/>
                </a:solidFill>
              </a:ln>
              <a:noFill/>
            </a:endParaRPr>
          </a:p>
        </p:txBody>
      </p:sp>
      <p:sp>
        <p:nvSpPr>
          <p:cNvPr id="5" name="Oval 4">
            <a:extLst>
              <a:ext uri="{FF2B5EF4-FFF2-40B4-BE49-F238E27FC236}">
                <a16:creationId xmlns:a16="http://schemas.microsoft.com/office/drawing/2014/main" id="{38DC9C0F-DF2D-2D26-A472-2D81BDA90F5C}"/>
              </a:ext>
            </a:extLst>
          </p:cNvPr>
          <p:cNvSpPr/>
          <p:nvPr/>
        </p:nvSpPr>
        <p:spPr>
          <a:xfrm>
            <a:off x="2527300" y="1625600"/>
            <a:ext cx="412750" cy="19685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B050"/>
                </a:solidFill>
              </a:ln>
              <a:noFill/>
            </a:endParaRPr>
          </a:p>
        </p:txBody>
      </p:sp>
      <p:sp>
        <p:nvSpPr>
          <p:cNvPr id="6" name="Oval 5">
            <a:extLst>
              <a:ext uri="{FF2B5EF4-FFF2-40B4-BE49-F238E27FC236}">
                <a16:creationId xmlns:a16="http://schemas.microsoft.com/office/drawing/2014/main" id="{5EBCAD34-13DD-6171-9ACD-EDF47D77A3AA}"/>
              </a:ext>
            </a:extLst>
          </p:cNvPr>
          <p:cNvSpPr/>
          <p:nvPr/>
        </p:nvSpPr>
        <p:spPr>
          <a:xfrm>
            <a:off x="4352924" y="3378514"/>
            <a:ext cx="815976" cy="21511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B050"/>
                </a:solidFill>
              </a:ln>
              <a:noFill/>
            </a:endParaRPr>
          </a:p>
        </p:txBody>
      </p:sp>
      <p:sp>
        <p:nvSpPr>
          <p:cNvPr id="7" name="Oval 6">
            <a:extLst>
              <a:ext uri="{FF2B5EF4-FFF2-40B4-BE49-F238E27FC236}">
                <a16:creationId xmlns:a16="http://schemas.microsoft.com/office/drawing/2014/main" id="{078ED40E-7320-10E5-C342-36A08043EB69}"/>
              </a:ext>
            </a:extLst>
          </p:cNvPr>
          <p:cNvSpPr/>
          <p:nvPr/>
        </p:nvSpPr>
        <p:spPr>
          <a:xfrm>
            <a:off x="2720974" y="4213224"/>
            <a:ext cx="511175" cy="21511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B050"/>
                </a:solidFill>
              </a:ln>
              <a:noFill/>
            </a:endParaRPr>
          </a:p>
        </p:txBody>
      </p:sp>
      <p:sp>
        <p:nvSpPr>
          <p:cNvPr id="8" name="Oval 7">
            <a:extLst>
              <a:ext uri="{FF2B5EF4-FFF2-40B4-BE49-F238E27FC236}">
                <a16:creationId xmlns:a16="http://schemas.microsoft.com/office/drawing/2014/main" id="{C7D45C55-185E-34A0-FCD5-00CE1D085FA4}"/>
              </a:ext>
            </a:extLst>
          </p:cNvPr>
          <p:cNvSpPr/>
          <p:nvPr/>
        </p:nvSpPr>
        <p:spPr>
          <a:xfrm>
            <a:off x="4197350" y="5213350"/>
            <a:ext cx="815976" cy="21511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B050"/>
                </a:solidFill>
              </a:ln>
              <a:noFill/>
            </a:endParaRPr>
          </a:p>
        </p:txBody>
      </p:sp>
      <p:sp>
        <p:nvSpPr>
          <p:cNvPr id="9" name="Rectangle: Rounded Corners 8">
            <a:extLst>
              <a:ext uri="{FF2B5EF4-FFF2-40B4-BE49-F238E27FC236}">
                <a16:creationId xmlns:a16="http://schemas.microsoft.com/office/drawing/2014/main" id="{4F018305-DF14-EBC2-4F3A-BADB7B9304A6}"/>
              </a:ext>
            </a:extLst>
          </p:cNvPr>
          <p:cNvSpPr/>
          <p:nvPr/>
        </p:nvSpPr>
        <p:spPr>
          <a:xfrm>
            <a:off x="4064000" y="5667152"/>
            <a:ext cx="501650" cy="80349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B050"/>
                </a:solidFill>
              </a:ln>
              <a:noFill/>
            </a:endParaRPr>
          </a:p>
        </p:txBody>
      </p:sp>
      <p:pic>
        <p:nvPicPr>
          <p:cNvPr id="11" name="Audio 10">
            <a:hlinkClick r:id="" action="ppaction://media"/>
            <a:extLst>
              <a:ext uri="{FF2B5EF4-FFF2-40B4-BE49-F238E27FC236}">
                <a16:creationId xmlns:a16="http://schemas.microsoft.com/office/drawing/2014/main" id="{7FEA2DB2-A7EB-4D52-2021-7D927C85F7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12" name="Rectangle: Rounded Corners 11">
            <a:extLst>
              <a:ext uri="{FF2B5EF4-FFF2-40B4-BE49-F238E27FC236}">
                <a16:creationId xmlns:a16="http://schemas.microsoft.com/office/drawing/2014/main" id="{231BEC91-5407-A99F-3EC0-5E021BBA968A}"/>
              </a:ext>
            </a:extLst>
          </p:cNvPr>
          <p:cNvSpPr/>
          <p:nvPr/>
        </p:nvSpPr>
        <p:spPr>
          <a:xfrm>
            <a:off x="4064000" y="5456674"/>
            <a:ext cx="501650" cy="21047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B050"/>
                </a:solidFill>
              </a:ln>
              <a:noFill/>
            </a:endParaRPr>
          </a:p>
        </p:txBody>
      </p:sp>
    </p:spTree>
    <p:extLst>
      <p:ext uri="{BB962C8B-B14F-4D97-AF65-F5344CB8AC3E}">
        <p14:creationId xmlns:p14="http://schemas.microsoft.com/office/powerpoint/2010/main" val="1420597103"/>
      </p:ext>
    </p:extLst>
  </p:cSld>
  <p:clrMapOvr>
    <a:masterClrMapping/>
  </p:clrMapOvr>
  <mc:AlternateContent xmlns:mc="http://schemas.openxmlformats.org/markup-compatibility/2006">
    <mc:Choice xmlns:p14="http://schemas.microsoft.com/office/powerpoint/2010/main" Requires="p14">
      <p:transition spd="slow" p14:dur="2000" advTm="38230"/>
    </mc:Choice>
    <mc:Fallback>
      <p:transition spd="slow" advTm="38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1" presetClass="entr" presetSubtype="1" fill="hold" grpId="0" nodeType="afterEffect">
                                  <p:stCondLst>
                                    <p:cond delay="1700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500"/>
                                        <p:tgtEl>
                                          <p:spTgt spid="4"/>
                                        </p:tgtEl>
                                      </p:cBhvr>
                                    </p:animEffect>
                                  </p:childTnLst>
                                </p:cTn>
                              </p:par>
                            </p:childTnLst>
                          </p:cTn>
                        </p:par>
                        <p:par>
                          <p:cTn id="11" fill="hold">
                            <p:stCondLst>
                              <p:cond delay="17500"/>
                            </p:stCondLst>
                            <p:childTnLst>
                              <p:par>
                                <p:cTn id="12" presetID="21" presetClass="entr" presetSubtype="1" fill="hold" grpId="0" nodeType="afterEffect">
                                  <p:stCondLst>
                                    <p:cond delay="200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500"/>
                                        <p:tgtEl>
                                          <p:spTgt spid="5"/>
                                        </p:tgtEl>
                                      </p:cBhvr>
                                    </p:animEffect>
                                  </p:childTnLst>
                                </p:cTn>
                              </p:par>
                            </p:childTnLst>
                          </p:cTn>
                        </p:par>
                        <p:par>
                          <p:cTn id="15" fill="hold">
                            <p:stCondLst>
                              <p:cond delay="20000"/>
                            </p:stCondLst>
                            <p:childTnLst>
                              <p:par>
                                <p:cTn id="16" presetID="21" presetClass="entr" presetSubtype="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500"/>
                                        <p:tgtEl>
                                          <p:spTgt spid="6"/>
                                        </p:tgtEl>
                                      </p:cBhvr>
                                    </p:animEffect>
                                  </p:childTnLst>
                                </p:cTn>
                              </p:par>
                            </p:childTnLst>
                          </p:cTn>
                        </p:par>
                        <p:par>
                          <p:cTn id="19" fill="hold">
                            <p:stCondLst>
                              <p:cond delay="20500"/>
                            </p:stCondLst>
                            <p:childTnLst>
                              <p:par>
                                <p:cTn id="20" presetID="21" presetClass="entr" presetSubtype="1" fill="hold" grpId="0" nodeType="after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500"/>
                                        <p:tgtEl>
                                          <p:spTgt spid="7"/>
                                        </p:tgtEl>
                                      </p:cBhvr>
                                    </p:animEffect>
                                  </p:childTnLst>
                                </p:cTn>
                              </p:par>
                            </p:childTnLst>
                          </p:cTn>
                        </p:par>
                        <p:par>
                          <p:cTn id="23" fill="hold">
                            <p:stCondLst>
                              <p:cond delay="22000"/>
                            </p:stCondLst>
                            <p:childTnLst>
                              <p:par>
                                <p:cTn id="24" presetID="21" presetClass="entr" presetSubtype="1" fill="hold" grpId="0" nodeType="afterEffect">
                                  <p:stCondLst>
                                    <p:cond delay="2000"/>
                                  </p:stCondLst>
                                  <p:childTnLst>
                                    <p:set>
                                      <p:cBhvr>
                                        <p:cTn id="25" dur="1" fill="hold">
                                          <p:stCondLst>
                                            <p:cond delay="0"/>
                                          </p:stCondLst>
                                        </p:cTn>
                                        <p:tgtEl>
                                          <p:spTgt spid="8"/>
                                        </p:tgtEl>
                                        <p:attrNameLst>
                                          <p:attrName>style.visibility</p:attrName>
                                        </p:attrNameLst>
                                      </p:cBhvr>
                                      <p:to>
                                        <p:strVal val="visible"/>
                                      </p:to>
                                    </p:set>
                                    <p:animEffect transition="in" filter="wheel(1)">
                                      <p:cBhvr>
                                        <p:cTn id="26" dur="500"/>
                                        <p:tgtEl>
                                          <p:spTgt spid="8"/>
                                        </p:tgtEl>
                                      </p:cBhvr>
                                    </p:animEffect>
                                  </p:childTnLst>
                                </p:cTn>
                              </p:par>
                            </p:childTnLst>
                          </p:cTn>
                        </p:par>
                        <p:par>
                          <p:cTn id="27" fill="hold">
                            <p:stCondLst>
                              <p:cond delay="24500"/>
                            </p:stCondLst>
                            <p:childTnLst>
                              <p:par>
                                <p:cTn id="28" presetID="21" presetClass="entr" presetSubtype="1" fill="hold" grpId="0" nodeType="afterEffect">
                                  <p:stCondLst>
                                    <p:cond delay="600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500"/>
                                        <p:tgtEl>
                                          <p:spTgt spid="12"/>
                                        </p:tgtEl>
                                      </p:cBhvr>
                                    </p:animEffect>
                                  </p:childTnLst>
                                </p:cTn>
                              </p:par>
                            </p:childTnLst>
                          </p:cTn>
                        </p:par>
                        <p:par>
                          <p:cTn id="31" fill="hold">
                            <p:stCondLst>
                              <p:cond delay="31000"/>
                            </p:stCondLst>
                            <p:childTnLst>
                              <p:par>
                                <p:cTn id="32" presetID="10" presetClass="entr" presetSubtype="0" fill="hold" grpId="0" nodeType="afterEffect">
                                  <p:stCondLst>
                                    <p:cond delay="30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1"/>
                </p:tgtEl>
              </p:cMediaNode>
            </p:audio>
          </p:childTnLst>
        </p:cTn>
      </p:par>
    </p:tnLst>
    <p:bldLst>
      <p:bldP spid="4" grpId="0" animBg="1"/>
      <p:bldP spid="5" grpId="0" animBg="1"/>
      <p:bldP spid="6" grpId="0" animBg="1"/>
      <p:bldP spid="7" grpId="0" animBg="1"/>
      <p:bldP spid="8" grpId="0" animBg="1"/>
      <p:bldP spid="9"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dirty="0"/>
              <a:t>Hellgrammite </a:t>
            </a:r>
            <a:br>
              <a:rPr lang="en-US" dirty="0"/>
            </a:br>
            <a:r>
              <a:rPr lang="en-US" dirty="0"/>
              <a:t>(Dobsonfly larva)</a:t>
            </a:r>
          </a:p>
        </p:txBody>
      </p:sp>
      <p:pic>
        <p:nvPicPr>
          <p:cNvPr id="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587" t="22299" r="2240" b="11494"/>
          <a:stretch/>
        </p:blipFill>
        <p:spPr bwMode="auto">
          <a:xfrm>
            <a:off x="270641" y="1529255"/>
            <a:ext cx="8602718" cy="4488376"/>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56048" y="1523076"/>
            <a:ext cx="6201248" cy="3629950"/>
            <a:chOff x="256048" y="1523076"/>
            <a:chExt cx="6201248" cy="3629950"/>
          </a:xfrm>
        </p:grpSpPr>
        <p:sp>
          <p:nvSpPr>
            <p:cNvPr id="5" name="Text Box 9"/>
            <p:cNvSpPr txBox="1">
              <a:spLocks noChangeArrowheads="1"/>
            </p:cNvSpPr>
            <p:nvPr/>
          </p:nvSpPr>
          <p:spPr bwMode="auto">
            <a:xfrm>
              <a:off x="256048" y="4568251"/>
              <a:ext cx="36014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3200" b="1">
                  <a:ln w="3175">
                    <a:noFill/>
                  </a:ln>
                  <a:latin typeface="+mn-lt"/>
                </a:rPr>
                <a:t>Large mandibles</a:t>
              </a:r>
            </a:p>
          </p:txBody>
        </p:sp>
        <p:sp>
          <p:nvSpPr>
            <p:cNvPr id="6" name="Oval 10"/>
            <p:cNvSpPr>
              <a:spLocks noChangeArrowheads="1"/>
            </p:cNvSpPr>
            <p:nvPr/>
          </p:nvSpPr>
          <p:spPr bwMode="auto">
            <a:xfrm>
              <a:off x="256048" y="3200400"/>
              <a:ext cx="1134203" cy="1176625"/>
            </a:xfrm>
            <a:prstGeom prst="ellipse">
              <a:avLst/>
            </a:prstGeom>
            <a:noFill/>
            <a:ln w="57150">
              <a:solidFill>
                <a:schemeClr val="bg2">
                  <a:lumMod val="60000"/>
                  <a:lumOff val="4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ln>
                  <a:solidFill>
                    <a:sysClr val="windowText" lastClr="000000"/>
                  </a:solidFill>
                </a:ln>
                <a:solidFill>
                  <a:schemeClr val="bg1"/>
                </a:solidFill>
                <a:cs typeface="Arial" charset="0"/>
              </a:endParaRPr>
            </a:p>
          </p:txBody>
        </p:sp>
        <p:sp>
          <p:nvSpPr>
            <p:cNvPr id="7" name="Line 11"/>
            <p:cNvSpPr>
              <a:spLocks noChangeShapeType="1"/>
            </p:cNvSpPr>
            <p:nvPr/>
          </p:nvSpPr>
          <p:spPr bwMode="auto">
            <a:xfrm flipV="1">
              <a:off x="896539" y="4377025"/>
              <a:ext cx="0" cy="381000"/>
            </a:xfrm>
            <a:prstGeom prst="line">
              <a:avLst/>
            </a:prstGeom>
            <a:noFill/>
            <a:ln w="57150">
              <a:solidFill>
                <a:schemeClr val="bg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ln>
                  <a:solidFill>
                    <a:sysClr val="windowText" lastClr="000000"/>
                  </a:solidFill>
                </a:ln>
                <a:solidFill>
                  <a:schemeClr val="bg1"/>
                </a:solidFill>
                <a:cs typeface="Arial" charset="0"/>
              </a:endParaRPr>
            </a:p>
          </p:txBody>
        </p:sp>
        <p:sp>
          <p:nvSpPr>
            <p:cNvPr id="8" name="Text Box 12"/>
            <p:cNvSpPr txBox="1">
              <a:spLocks noChangeArrowheads="1"/>
            </p:cNvSpPr>
            <p:nvPr/>
          </p:nvSpPr>
          <p:spPr bwMode="auto">
            <a:xfrm>
              <a:off x="4491693" y="4465638"/>
              <a:ext cx="19656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3200" b="1">
                  <a:ln w="3175">
                    <a:noFill/>
                  </a:ln>
                  <a:latin typeface="+mn-lt"/>
                </a:rPr>
                <a:t>Gill tufts</a:t>
              </a:r>
            </a:p>
          </p:txBody>
        </p:sp>
        <p:sp>
          <p:nvSpPr>
            <p:cNvPr id="9" name="Line 14"/>
            <p:cNvSpPr>
              <a:spLocks noChangeShapeType="1"/>
            </p:cNvSpPr>
            <p:nvPr/>
          </p:nvSpPr>
          <p:spPr bwMode="auto">
            <a:xfrm flipV="1">
              <a:off x="5257800" y="3657600"/>
              <a:ext cx="76200" cy="762000"/>
            </a:xfrm>
            <a:prstGeom prst="line">
              <a:avLst/>
            </a:prstGeom>
            <a:noFill/>
            <a:ln w="57150">
              <a:solidFill>
                <a:schemeClr val="bg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ln>
                  <a:solidFill>
                    <a:sysClr val="windowText" lastClr="000000"/>
                  </a:solidFill>
                </a:ln>
                <a:solidFill>
                  <a:schemeClr val="bg1"/>
                </a:solidFill>
                <a:cs typeface="Arial" charset="0"/>
              </a:endParaRPr>
            </a:p>
          </p:txBody>
        </p:sp>
        <p:sp>
          <p:nvSpPr>
            <p:cNvPr id="10" name="Line 15"/>
            <p:cNvSpPr>
              <a:spLocks noChangeShapeType="1"/>
            </p:cNvSpPr>
            <p:nvPr/>
          </p:nvSpPr>
          <p:spPr bwMode="auto">
            <a:xfrm flipH="1" flipV="1">
              <a:off x="4495800" y="3962400"/>
              <a:ext cx="762000" cy="457200"/>
            </a:xfrm>
            <a:prstGeom prst="line">
              <a:avLst/>
            </a:prstGeom>
            <a:noFill/>
            <a:ln w="57150">
              <a:solidFill>
                <a:schemeClr val="bg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ln>
                  <a:solidFill>
                    <a:sysClr val="windowText" lastClr="000000"/>
                  </a:solidFill>
                </a:ln>
                <a:solidFill>
                  <a:schemeClr val="bg1"/>
                </a:solidFill>
                <a:cs typeface="Arial" charset="0"/>
              </a:endParaRPr>
            </a:p>
          </p:txBody>
        </p:sp>
        <p:sp>
          <p:nvSpPr>
            <p:cNvPr id="12" name="Line 18"/>
            <p:cNvSpPr>
              <a:spLocks noChangeShapeType="1"/>
            </p:cNvSpPr>
            <p:nvPr/>
          </p:nvSpPr>
          <p:spPr bwMode="auto">
            <a:xfrm>
              <a:off x="3544888" y="2133600"/>
              <a:ext cx="506412" cy="0"/>
            </a:xfrm>
            <a:prstGeom prst="line">
              <a:avLst/>
            </a:prstGeom>
            <a:noFill/>
            <a:ln w="57150">
              <a:solidFill>
                <a:schemeClr val="bg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ln>
                  <a:solidFill>
                    <a:sysClr val="windowText" lastClr="000000"/>
                  </a:solidFill>
                </a:ln>
                <a:solidFill>
                  <a:schemeClr val="bg1"/>
                </a:solidFill>
                <a:cs typeface="Arial" charset="0"/>
              </a:endParaRPr>
            </a:p>
          </p:txBody>
        </p:sp>
        <p:sp>
          <p:nvSpPr>
            <p:cNvPr id="13" name="Line 19"/>
            <p:cNvSpPr>
              <a:spLocks noChangeShapeType="1"/>
            </p:cNvSpPr>
            <p:nvPr/>
          </p:nvSpPr>
          <p:spPr bwMode="auto">
            <a:xfrm>
              <a:off x="3544888" y="2133600"/>
              <a:ext cx="749300" cy="293688"/>
            </a:xfrm>
            <a:prstGeom prst="line">
              <a:avLst/>
            </a:prstGeom>
            <a:noFill/>
            <a:ln w="57150">
              <a:solidFill>
                <a:schemeClr val="bg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ln>
                  <a:solidFill>
                    <a:sysClr val="windowText" lastClr="000000"/>
                  </a:solidFill>
                </a:ln>
                <a:solidFill>
                  <a:schemeClr val="bg1"/>
                </a:solidFill>
                <a:cs typeface="Arial" charset="0"/>
              </a:endParaRPr>
            </a:p>
          </p:txBody>
        </p:sp>
        <p:sp>
          <p:nvSpPr>
            <p:cNvPr id="27" name="Text Box 9"/>
            <p:cNvSpPr txBox="1">
              <a:spLocks noChangeArrowheads="1"/>
            </p:cNvSpPr>
            <p:nvPr/>
          </p:nvSpPr>
          <p:spPr bwMode="auto">
            <a:xfrm>
              <a:off x="1137249" y="1523076"/>
              <a:ext cx="32680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3200" b="1">
                  <a:ln w="3175">
                    <a:noFill/>
                  </a:ln>
                  <a:latin typeface="+mn-lt"/>
                </a:rPr>
                <a:t>Lateral filaments</a:t>
              </a:r>
            </a:p>
          </p:txBody>
        </p:sp>
      </p:grpSp>
      <p:grpSp>
        <p:nvGrpSpPr>
          <p:cNvPr id="22" name="Group 21"/>
          <p:cNvGrpSpPr/>
          <p:nvPr/>
        </p:nvGrpSpPr>
        <p:grpSpPr>
          <a:xfrm>
            <a:off x="304800" y="6223687"/>
            <a:ext cx="8244800" cy="403654"/>
            <a:chOff x="215495" y="6225746"/>
            <a:chExt cx="7324732" cy="403654"/>
          </a:xfrm>
        </p:grpSpPr>
        <p:sp>
          <p:nvSpPr>
            <p:cNvPr id="23" name="Freeform 22"/>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24" name="Freeform 23"/>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25" name="Freeform 24"/>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26" name="Freeform 25"/>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8" name="Freeform 27"/>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9" name="Freeform 28"/>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14" name="Audio 13">
            <a:hlinkClick r:id="" action="ppaction://media"/>
            <a:extLst>
              <a:ext uri="{FF2B5EF4-FFF2-40B4-BE49-F238E27FC236}">
                <a16:creationId xmlns:a16="http://schemas.microsoft.com/office/drawing/2014/main" id="{E481EB33-A6CD-1C1E-7E78-6AC7EFE9A4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23477413"/>
      </p:ext>
    </p:extLst>
  </p:cSld>
  <p:clrMapOvr>
    <a:masterClrMapping/>
  </p:clrMapOvr>
  <mc:AlternateContent xmlns:mc="http://schemas.openxmlformats.org/markup-compatibility/2006">
    <mc:Choice xmlns:p14="http://schemas.microsoft.com/office/powerpoint/2010/main" Requires="p14">
      <p:transition spd="slow" p14:dur="2000" advTm="45381"/>
    </mc:Choice>
    <mc:Fallback>
      <p:transition spd="slow" advTm="45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INVERTEBRATE ID</a:t>
            </a:r>
            <a:br>
              <a:rPr lang="en-US"/>
            </a:br>
            <a:r>
              <a:rPr lang="en-US" sz="2800"/>
              <a:t>SOMEWHAT POLLUTION TOLERANT</a:t>
            </a:r>
          </a:p>
        </p:txBody>
      </p:sp>
      <p:sp>
        <p:nvSpPr>
          <p:cNvPr id="3" name="Text Placeholder 2"/>
          <p:cNvSpPr>
            <a:spLocks noGrp="1"/>
          </p:cNvSpPr>
          <p:nvPr>
            <p:ph type="body" idx="1"/>
          </p:nvPr>
        </p:nvSpPr>
        <p:spPr/>
        <p:txBody>
          <a:bodyPr/>
          <a:lstStyle/>
          <a:p>
            <a:endParaRPr lang="en-US"/>
          </a:p>
        </p:txBody>
      </p:sp>
      <p:pic>
        <p:nvPicPr>
          <p:cNvPr id="4" name="Audio 3">
            <a:hlinkClick r:id="" action="ppaction://media"/>
            <a:extLst>
              <a:ext uri="{FF2B5EF4-FFF2-40B4-BE49-F238E27FC236}">
                <a16:creationId xmlns:a16="http://schemas.microsoft.com/office/drawing/2014/main" id="{F7EAA382-1870-7FD4-9376-40C248C6C2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82793567"/>
      </p:ext>
    </p:extLst>
  </p:cSld>
  <p:clrMapOvr>
    <a:masterClrMapping/>
  </p:clrMapOvr>
  <mc:AlternateContent xmlns:mc="http://schemas.openxmlformats.org/markup-compatibility/2006">
    <mc:Choice xmlns:p14="http://schemas.microsoft.com/office/powerpoint/2010/main" Requires="p14">
      <p:transition spd="slow" p14:dur="2000" advTm="5749"/>
    </mc:Choice>
    <mc:Fallback>
      <p:transition spd="slow" advTm="5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4000"/>
              <a:t>Somewhat tolerant taxa</a:t>
            </a:r>
          </a:p>
        </p:txBody>
      </p:sp>
      <p:grpSp>
        <p:nvGrpSpPr>
          <p:cNvPr id="6" name="Group 5"/>
          <p:cNvGrpSpPr/>
          <p:nvPr/>
        </p:nvGrpSpPr>
        <p:grpSpPr>
          <a:xfrm>
            <a:off x="2551176" y="1828800"/>
            <a:ext cx="4041648" cy="4176308"/>
            <a:chOff x="2322596" y="1828800"/>
            <a:chExt cx="4041648" cy="4176308"/>
          </a:xfrm>
        </p:grpSpPr>
        <p:pic>
          <p:nvPicPr>
            <p:cNvPr id="5" name="Picture 15" descr="BlueBugCardP2 small"/>
            <p:cNvPicPr>
              <a:picLocks noChangeAspect="1" noChangeArrowheads="1"/>
            </p:cNvPicPr>
            <p:nvPr/>
          </p:nvPicPr>
          <p:blipFill rotWithShape="1">
            <a:blip r:embed="rId5">
              <a:extLst>
                <a:ext uri="{28A0092B-C50C-407E-A947-70E740481C1C}">
                  <a14:useLocalDpi xmlns:a14="http://schemas.microsoft.com/office/drawing/2010/main" val="0"/>
                </a:ext>
              </a:extLst>
            </a:blip>
            <a:srcRect b="35457"/>
            <a:stretch/>
          </p:blipFill>
          <p:spPr bwMode="auto">
            <a:xfrm>
              <a:off x="2324120" y="2646084"/>
              <a:ext cx="4038600" cy="3359024"/>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3" name="Picture 29" descr="BlueBugCardP1 small"/>
            <p:cNvPicPr>
              <a:picLocks noChangeAspect="1" noChangeArrowheads="1"/>
            </p:cNvPicPr>
            <p:nvPr/>
          </p:nvPicPr>
          <p:blipFill rotWithShape="1">
            <a:blip r:embed="rId6">
              <a:extLst>
                <a:ext uri="{28A0092B-C50C-407E-A947-70E740481C1C}">
                  <a14:useLocalDpi xmlns:a14="http://schemas.microsoft.com/office/drawing/2010/main" val="0"/>
                </a:ext>
              </a:extLst>
            </a:blip>
            <a:srcRect t="73519" b="7867"/>
            <a:stretch/>
          </p:blipFill>
          <p:spPr bwMode="auto">
            <a:xfrm>
              <a:off x="2322596" y="1828800"/>
              <a:ext cx="4041648" cy="975908"/>
            </a:xfrm>
            <a:prstGeom prst="rect">
              <a:avLst/>
            </a:prstGeom>
            <a:noFill/>
            <a:ln w="38100">
              <a:noFill/>
              <a:miter lim="800000"/>
              <a:headEnd/>
              <a:tailEnd/>
            </a:ln>
            <a:effectLst/>
          </p:spPr>
        </p:pic>
      </p:grpSp>
      <p:grpSp>
        <p:nvGrpSpPr>
          <p:cNvPr id="13" name="Group 12"/>
          <p:cNvGrpSpPr/>
          <p:nvPr/>
        </p:nvGrpSpPr>
        <p:grpSpPr>
          <a:xfrm>
            <a:off x="304800" y="6223687"/>
            <a:ext cx="8244800" cy="403654"/>
            <a:chOff x="215495" y="6225746"/>
            <a:chExt cx="7324732" cy="403654"/>
          </a:xfrm>
        </p:grpSpPr>
        <p:sp>
          <p:nvSpPr>
            <p:cNvPr id="14" name="Freeform 13"/>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5" name="Freeform 14"/>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6" name="Freeform 15"/>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7" name="Freeform 16"/>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8" name="Freeform 17"/>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9" name="Freeform 18"/>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2" name="Audio 1">
            <a:hlinkClick r:id="" action="ppaction://media"/>
            <a:extLst>
              <a:ext uri="{FF2B5EF4-FFF2-40B4-BE49-F238E27FC236}">
                <a16:creationId xmlns:a16="http://schemas.microsoft.com/office/drawing/2014/main" id="{947018A2-2456-D9AF-BCB2-F111A9AD4A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89757169"/>
      </p:ext>
    </p:extLst>
  </p:cSld>
  <p:clrMapOvr>
    <a:masterClrMapping/>
  </p:clrMapOvr>
  <mc:AlternateContent xmlns:mc="http://schemas.openxmlformats.org/markup-compatibility/2006">
    <mc:Choice xmlns:p14="http://schemas.microsoft.com/office/powerpoint/2010/main" Requires="p14">
      <p:transition spd="slow" p14:dur="2000" advTm="5652"/>
    </mc:Choice>
    <mc:Fallback>
      <p:transition spd="slow" advTm="5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80" t="3232" r="6250" b="6296"/>
          <a:stretch/>
        </p:blipFill>
        <p:spPr bwMode="auto">
          <a:xfrm>
            <a:off x="1249581" y="1676400"/>
            <a:ext cx="6643687" cy="4387804"/>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p:txBody>
          <a:bodyPr>
            <a:normAutofit/>
          </a:bodyPr>
          <a:lstStyle/>
          <a:p>
            <a:r>
              <a:rPr lang="en-US"/>
              <a:t>Crayfish</a:t>
            </a:r>
          </a:p>
        </p:txBody>
      </p:sp>
      <p:grpSp>
        <p:nvGrpSpPr>
          <p:cNvPr id="14" name="Group 13"/>
          <p:cNvGrpSpPr/>
          <p:nvPr/>
        </p:nvGrpSpPr>
        <p:grpSpPr>
          <a:xfrm>
            <a:off x="304800" y="6223687"/>
            <a:ext cx="8244800" cy="403654"/>
            <a:chOff x="215495" y="6225746"/>
            <a:chExt cx="7324732" cy="403654"/>
          </a:xfrm>
        </p:grpSpPr>
        <p:sp>
          <p:nvSpPr>
            <p:cNvPr id="15" name="Freeform 14"/>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6" name="Freeform 15"/>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7" name="Freeform 16"/>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8" name="Freeform 17"/>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9" name="Freeform 18"/>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0" name="Freeform 19"/>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3" name="Audio 2">
            <a:hlinkClick r:id="" action="ppaction://media"/>
            <a:extLst>
              <a:ext uri="{FF2B5EF4-FFF2-40B4-BE49-F238E27FC236}">
                <a16:creationId xmlns:a16="http://schemas.microsoft.com/office/drawing/2014/main" id="{FFE6C746-BEDD-DFF9-0340-2297B78535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89653292"/>
      </p:ext>
    </p:extLst>
  </p:cSld>
  <p:clrMapOvr>
    <a:masterClrMapping/>
  </p:clrMapOvr>
  <mc:AlternateContent xmlns:mc="http://schemas.openxmlformats.org/markup-compatibility/2006">
    <mc:Choice xmlns:p14="http://schemas.microsoft.com/office/powerpoint/2010/main" Requires="p14">
      <p:transition spd="slow" p14:dur="2000" advTm="29894"/>
    </mc:Choice>
    <mc:Fallback>
      <p:transition spd="slow" advTm="29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Sowbug</a:t>
            </a:r>
            <a:endParaRPr lang="en-US"/>
          </a:p>
        </p:txBody>
      </p:sp>
      <p:pic>
        <p:nvPicPr>
          <p:cNvPr id="3" name="Picture 7" descr="4 Slide 18 Isopod on rocks"/>
          <p:cNvPicPr>
            <a:picLocks noChangeAspect="1" noChangeArrowheads="1"/>
          </p:cNvPicPr>
          <p:nvPr/>
        </p:nvPicPr>
        <p:blipFill rotWithShape="1">
          <a:blip r:embed="rId5">
            <a:extLst>
              <a:ext uri="{28A0092B-C50C-407E-A947-70E740481C1C}">
                <a14:useLocalDpi xmlns:a14="http://schemas.microsoft.com/office/drawing/2010/main" val="0"/>
              </a:ext>
            </a:extLst>
          </a:blip>
          <a:srcRect l="31929" t="27808" r="33543" b="22998"/>
          <a:stretch/>
        </p:blipFill>
        <p:spPr bwMode="auto">
          <a:xfrm>
            <a:off x="4553465" y="1790873"/>
            <a:ext cx="4073259" cy="3810584"/>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12" name="Picture 9" descr="sowbugN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1799" y="1790873"/>
            <a:ext cx="3124200" cy="382827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304800" y="6223687"/>
            <a:ext cx="8244800" cy="403654"/>
            <a:chOff x="215495" y="6225746"/>
            <a:chExt cx="7324732" cy="403654"/>
          </a:xfrm>
        </p:grpSpPr>
        <p:sp>
          <p:nvSpPr>
            <p:cNvPr id="14" name="Freeform 13"/>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5" name="Freeform 14"/>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6" name="Freeform 15"/>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7" name="Freeform 16"/>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8" name="Freeform 17"/>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9" name="Freeform 18"/>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4" name="Audio 3">
            <a:hlinkClick r:id="" action="ppaction://media"/>
            <a:extLst>
              <a:ext uri="{FF2B5EF4-FFF2-40B4-BE49-F238E27FC236}">
                <a16:creationId xmlns:a16="http://schemas.microsoft.com/office/drawing/2014/main" id="{1CC9579A-C66C-3A3D-2A9C-2A0534D71E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24998161"/>
      </p:ext>
    </p:extLst>
  </p:cSld>
  <p:clrMapOvr>
    <a:masterClrMapping/>
  </p:clrMapOvr>
  <mc:AlternateContent xmlns:mc="http://schemas.openxmlformats.org/markup-compatibility/2006">
    <mc:Choice xmlns:p14="http://schemas.microsoft.com/office/powerpoint/2010/main" Requires="p14">
      <p:transition spd="slow" p14:dur="2000" advTm="18705"/>
    </mc:Choice>
    <mc:Fallback>
      <p:transition spd="slow" advTm="18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Benthic macroinvertebrates</a:t>
            </a:r>
          </a:p>
        </p:txBody>
      </p:sp>
      <p:grpSp>
        <p:nvGrpSpPr>
          <p:cNvPr id="3" name="Group 2"/>
          <p:cNvGrpSpPr/>
          <p:nvPr/>
        </p:nvGrpSpPr>
        <p:grpSpPr>
          <a:xfrm>
            <a:off x="304800" y="6223687"/>
            <a:ext cx="8244800" cy="403654"/>
            <a:chOff x="215495" y="6225746"/>
            <a:chExt cx="7324732" cy="403654"/>
          </a:xfrm>
        </p:grpSpPr>
        <p:sp>
          <p:nvSpPr>
            <p:cNvPr id="7" name="Freeform 6"/>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2" name="Freeform 11"/>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3" name="Freeform 12"/>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4" name="Freeform 13"/>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5" name="Freeform 14"/>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6" name="Freeform 15"/>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sp>
        <p:nvSpPr>
          <p:cNvPr id="5" name="Rounded Rectangle 4"/>
          <p:cNvSpPr/>
          <p:nvPr/>
        </p:nvSpPr>
        <p:spPr>
          <a:xfrm>
            <a:off x="1181100" y="1485900"/>
            <a:ext cx="3429000" cy="14478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a:t>Benthic</a:t>
            </a:r>
          </a:p>
        </p:txBody>
      </p:sp>
      <p:sp>
        <p:nvSpPr>
          <p:cNvPr id="6" name="Rounded Rectangle 5"/>
          <p:cNvSpPr/>
          <p:nvPr/>
        </p:nvSpPr>
        <p:spPr>
          <a:xfrm>
            <a:off x="1181100" y="3048000"/>
            <a:ext cx="3429000" cy="14478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a:t>Macro</a:t>
            </a:r>
          </a:p>
        </p:txBody>
      </p:sp>
      <p:sp>
        <p:nvSpPr>
          <p:cNvPr id="8" name="Rounded Rectangle 7"/>
          <p:cNvSpPr/>
          <p:nvPr/>
        </p:nvSpPr>
        <p:spPr>
          <a:xfrm>
            <a:off x="1181100" y="4648200"/>
            <a:ext cx="3429000" cy="14478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a:t>Invertebrate</a:t>
            </a:r>
          </a:p>
        </p:txBody>
      </p:sp>
      <p:sp>
        <p:nvSpPr>
          <p:cNvPr id="9" name="Rounded Rectangle 8"/>
          <p:cNvSpPr/>
          <p:nvPr/>
        </p:nvSpPr>
        <p:spPr>
          <a:xfrm>
            <a:off x="4800600" y="4648200"/>
            <a:ext cx="3429000" cy="1447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a:t>Organism without backbone</a:t>
            </a:r>
          </a:p>
        </p:txBody>
      </p:sp>
      <p:sp>
        <p:nvSpPr>
          <p:cNvPr id="10" name="Rounded Rectangle 9"/>
          <p:cNvSpPr/>
          <p:nvPr/>
        </p:nvSpPr>
        <p:spPr>
          <a:xfrm>
            <a:off x="4800600" y="3048000"/>
            <a:ext cx="3429000" cy="1447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a:t>Large</a:t>
            </a:r>
          </a:p>
        </p:txBody>
      </p:sp>
      <p:sp>
        <p:nvSpPr>
          <p:cNvPr id="11" name="Rounded Rectangle 10"/>
          <p:cNvSpPr/>
          <p:nvPr/>
        </p:nvSpPr>
        <p:spPr>
          <a:xfrm>
            <a:off x="4800600" y="1485900"/>
            <a:ext cx="3429000" cy="1447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a:t>Stream Bottom</a:t>
            </a:r>
          </a:p>
        </p:txBody>
      </p:sp>
      <p:pic>
        <p:nvPicPr>
          <p:cNvPr id="4" name="Audio 3">
            <a:hlinkClick r:id="" action="ppaction://media"/>
            <a:extLst>
              <a:ext uri="{FF2B5EF4-FFF2-40B4-BE49-F238E27FC236}">
                <a16:creationId xmlns:a16="http://schemas.microsoft.com/office/drawing/2014/main" id="{3B1FA1FA-1394-F9C7-5C6B-344594669F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25473457"/>
      </p:ext>
    </p:extLst>
  </p:cSld>
  <p:clrMapOvr>
    <a:masterClrMapping/>
  </p:clrMapOvr>
  <mc:AlternateContent xmlns:mc="http://schemas.openxmlformats.org/markup-compatibility/2006" xmlns:p14="http://schemas.microsoft.com/office/powerpoint/2010/main">
    <mc:Choice Requires="p14">
      <p:transition spd="slow" p14:dur="2000" advTm="27534"/>
    </mc:Choice>
    <mc:Fallback xmlns="">
      <p:transition spd="slow" advTm="27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9" grpId="0" animBg="1"/>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Scud</a:t>
            </a:r>
          </a:p>
        </p:txBody>
      </p:sp>
      <p:pic>
        <p:nvPicPr>
          <p:cNvPr id="13314" name="Picture 2" descr="http://lifeinfreshwater.net/wp-content/gallery/scuds-or-side-swimmers-gammaridae/Scud-Gammaridae-0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8753" y="1524000"/>
            <a:ext cx="6846494" cy="4533901"/>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11" name="Picture 2" descr="N:\Willia\VWQM\DataSheets\BlueBugCard\scud.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501" y="4386822"/>
            <a:ext cx="3538300" cy="1529015"/>
          </a:xfrm>
          <a:prstGeom prst="rect">
            <a:avLst/>
          </a:prstGeom>
          <a:noFill/>
          <a:ln w="38100">
            <a:noFill/>
          </a:ln>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304800" y="6223687"/>
            <a:ext cx="8244800" cy="403654"/>
            <a:chOff x="215495" y="6225746"/>
            <a:chExt cx="7324732" cy="403654"/>
          </a:xfrm>
        </p:grpSpPr>
        <p:sp>
          <p:nvSpPr>
            <p:cNvPr id="13" name="Freeform 12"/>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4" name="Freeform 13"/>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5" name="Freeform 14"/>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6" name="Freeform 15"/>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7" name="Freeform 16"/>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8" name="Freeform 17"/>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3" name="Audio 2">
            <a:hlinkClick r:id="" action="ppaction://media"/>
            <a:extLst>
              <a:ext uri="{FF2B5EF4-FFF2-40B4-BE49-F238E27FC236}">
                <a16:creationId xmlns:a16="http://schemas.microsoft.com/office/drawing/2014/main" id="{B6C66733-16A3-892C-CD73-FE95D56DD3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95853212"/>
      </p:ext>
    </p:extLst>
  </p:cSld>
  <p:clrMapOvr>
    <a:masterClrMapping/>
  </p:clrMapOvr>
  <mc:AlternateContent xmlns:mc="http://schemas.openxmlformats.org/markup-compatibility/2006">
    <mc:Choice xmlns:p14="http://schemas.microsoft.com/office/powerpoint/2010/main" Requires="p14">
      <p:transition spd="slow" p14:dur="2000" advTm="20387"/>
    </mc:Choice>
    <mc:Fallback>
      <p:transition spd="slow" advTm="20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Scud</a:t>
            </a:r>
          </a:p>
        </p:txBody>
      </p:sp>
      <p:pic>
        <p:nvPicPr>
          <p:cNvPr id="16386" name="Picture 2" descr="http://lifeinfreshwater.net/wp-content/gallery/scuds-or-side-swimmers-gammaridae/Scud-Gammaridae-0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600200"/>
            <a:ext cx="6814914" cy="4512988"/>
          </a:xfrm>
          <a:prstGeom prst="rect">
            <a:avLst/>
          </a:prstGeom>
          <a:noFill/>
          <a:ln w="38100">
            <a:noFill/>
          </a:ln>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304800" y="6223687"/>
            <a:ext cx="8244800" cy="403654"/>
            <a:chOff x="215495" y="6225746"/>
            <a:chExt cx="7324732" cy="403654"/>
          </a:xfrm>
        </p:grpSpPr>
        <p:sp>
          <p:nvSpPr>
            <p:cNvPr id="12" name="Freeform 11"/>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3" name="Freeform 12"/>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4" name="Freeform 13"/>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5" name="Freeform 1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6" name="Freeform 1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7" name="Freeform 16"/>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3" name="Audio 2">
            <a:hlinkClick r:id="" action="ppaction://media"/>
            <a:extLst>
              <a:ext uri="{FF2B5EF4-FFF2-40B4-BE49-F238E27FC236}">
                <a16:creationId xmlns:a16="http://schemas.microsoft.com/office/drawing/2014/main" id="{063871C9-B445-0F02-B424-B4DFA884E7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63979753"/>
      </p:ext>
    </p:extLst>
  </p:cSld>
  <p:clrMapOvr>
    <a:masterClrMapping/>
  </p:clrMapOvr>
  <mc:AlternateContent xmlns:mc="http://schemas.openxmlformats.org/markup-compatibility/2006">
    <mc:Choice xmlns:p14="http://schemas.microsoft.com/office/powerpoint/2010/main" Requires="p14">
      <p:transition spd="slow" p14:dur="2000" advTm="4821"/>
    </mc:Choice>
    <mc:Fallback>
      <p:transition spd="slow" advTm="4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Alderfly Larvae</a:t>
            </a:r>
          </a:p>
        </p:txBody>
      </p:sp>
      <p:pic>
        <p:nvPicPr>
          <p:cNvPr id="17410" name="Picture 2" descr="Alderfly larva - Sialis"/>
          <p:cNvPicPr>
            <a:picLocks noChangeAspect="1" noChangeArrowheads="1"/>
          </p:cNvPicPr>
          <p:nvPr/>
        </p:nvPicPr>
        <p:blipFill rotWithShape="1">
          <a:blip r:embed="rId5">
            <a:extLst>
              <a:ext uri="{28A0092B-C50C-407E-A947-70E740481C1C}">
                <a14:useLocalDpi xmlns:a14="http://schemas.microsoft.com/office/drawing/2010/main" val="0"/>
              </a:ext>
            </a:extLst>
          </a:blip>
          <a:srcRect b="6870"/>
          <a:stretch/>
        </p:blipFill>
        <p:spPr bwMode="auto">
          <a:xfrm>
            <a:off x="2895600" y="2140493"/>
            <a:ext cx="5683537" cy="3875297"/>
          </a:xfrm>
          <a:prstGeom prst="rect">
            <a:avLst/>
          </a:prstGeom>
          <a:noFill/>
          <a:ln w="38100">
            <a:noFill/>
          </a:ln>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727940" y="1492129"/>
            <a:ext cx="6368009" cy="3965190"/>
            <a:chOff x="2727940" y="1492129"/>
            <a:chExt cx="6368009" cy="3965190"/>
          </a:xfrm>
        </p:grpSpPr>
        <p:sp>
          <p:nvSpPr>
            <p:cNvPr id="11" name="Text Box 6"/>
            <p:cNvSpPr txBox="1">
              <a:spLocks noChangeArrowheads="1"/>
            </p:cNvSpPr>
            <p:nvPr/>
          </p:nvSpPr>
          <p:spPr bwMode="auto">
            <a:xfrm>
              <a:off x="6477000" y="4872544"/>
              <a:ext cx="16017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3200" b="1">
                  <a:ln w="3175">
                    <a:noFill/>
                  </a:ln>
                  <a:solidFill>
                    <a:schemeClr val="bg1"/>
                  </a:solidFill>
                  <a:latin typeface="+mn-lt"/>
                </a:rPr>
                <a:t>No</a:t>
              </a:r>
              <a:r>
                <a:rPr lang="en-US" sz="3200" b="1">
                  <a:ln w="3175">
                    <a:noFill/>
                  </a:ln>
                  <a:latin typeface="+mn-lt"/>
                </a:rPr>
                <a:t> </a:t>
              </a:r>
              <a:r>
                <a:rPr lang="en-US" sz="3200" b="1">
                  <a:ln w="3175">
                    <a:noFill/>
                  </a:ln>
                  <a:solidFill>
                    <a:schemeClr val="bg1"/>
                  </a:solidFill>
                  <a:latin typeface="+mn-lt"/>
                </a:rPr>
                <a:t>gills</a:t>
              </a:r>
            </a:p>
          </p:txBody>
        </p:sp>
        <p:sp>
          <p:nvSpPr>
            <p:cNvPr id="12" name="Line 7"/>
            <p:cNvSpPr>
              <a:spLocks noChangeShapeType="1"/>
            </p:cNvSpPr>
            <p:nvPr/>
          </p:nvSpPr>
          <p:spPr bwMode="auto">
            <a:xfrm flipH="1" flipV="1">
              <a:off x="6745508" y="4259515"/>
              <a:ext cx="313134" cy="672807"/>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solidFill>
                  <a:schemeClr val="bg1"/>
                </a:solidFill>
                <a:effectLst/>
                <a:uLnTx/>
                <a:uFillTx/>
                <a:cs typeface="Arial" charset="0"/>
              </a:endParaRPr>
            </a:p>
          </p:txBody>
        </p:sp>
        <p:sp>
          <p:nvSpPr>
            <p:cNvPr id="13" name="Text Box 8"/>
            <p:cNvSpPr txBox="1">
              <a:spLocks noChangeArrowheads="1"/>
            </p:cNvSpPr>
            <p:nvPr/>
          </p:nvSpPr>
          <p:spPr bwMode="auto">
            <a:xfrm>
              <a:off x="2871053" y="3252252"/>
              <a:ext cx="21210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3200" b="1">
                  <a:ln w="3175">
                    <a:noFill/>
                  </a:ln>
                  <a:solidFill>
                    <a:schemeClr val="bg1"/>
                  </a:solidFill>
                  <a:latin typeface="+mn-lt"/>
                </a:rPr>
                <a:t>Mandibles</a:t>
              </a:r>
            </a:p>
          </p:txBody>
        </p:sp>
        <p:sp>
          <p:nvSpPr>
            <p:cNvPr id="14" name="Line 9"/>
            <p:cNvSpPr>
              <a:spLocks noChangeShapeType="1"/>
            </p:cNvSpPr>
            <p:nvPr/>
          </p:nvSpPr>
          <p:spPr bwMode="auto">
            <a:xfrm flipH="1">
              <a:off x="3454012" y="3869724"/>
              <a:ext cx="158235" cy="120841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solidFill>
                  <a:schemeClr val="bg1"/>
                </a:solidFill>
                <a:effectLst/>
                <a:uLnTx/>
                <a:uFillTx/>
                <a:cs typeface="Arial" charset="0"/>
              </a:endParaRPr>
            </a:p>
          </p:txBody>
        </p:sp>
        <p:sp>
          <p:nvSpPr>
            <p:cNvPr id="15" name="Text Box 10"/>
            <p:cNvSpPr txBox="1">
              <a:spLocks noChangeArrowheads="1"/>
            </p:cNvSpPr>
            <p:nvPr/>
          </p:nvSpPr>
          <p:spPr bwMode="auto">
            <a:xfrm>
              <a:off x="2727940" y="1492129"/>
              <a:ext cx="63680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3200" b="1">
                  <a:ln w="3175">
                    <a:noFill/>
                  </a:ln>
                  <a:latin typeface="+mn-lt"/>
                </a:rPr>
                <a:t>Single tail w/ “A” shaped base</a:t>
              </a:r>
            </a:p>
          </p:txBody>
        </p:sp>
        <p:sp>
          <p:nvSpPr>
            <p:cNvPr id="16" name="Line 11"/>
            <p:cNvSpPr>
              <a:spLocks noChangeShapeType="1"/>
            </p:cNvSpPr>
            <p:nvPr/>
          </p:nvSpPr>
          <p:spPr bwMode="auto">
            <a:xfrm flipH="1">
              <a:off x="7913007" y="2009247"/>
              <a:ext cx="11793" cy="1114953"/>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solidFill>
                  <a:schemeClr val="bg1"/>
                </a:solidFill>
                <a:effectLst/>
                <a:uLnTx/>
                <a:uFillTx/>
                <a:cs typeface="Arial" charset="0"/>
              </a:endParaRPr>
            </a:p>
          </p:txBody>
        </p:sp>
      </p:grpSp>
      <p:sp>
        <p:nvSpPr>
          <p:cNvPr id="17" name="Text Box 13"/>
          <p:cNvSpPr txBox="1">
            <a:spLocks noChangeArrowheads="1"/>
          </p:cNvSpPr>
          <p:nvPr/>
        </p:nvSpPr>
        <p:spPr bwMode="auto">
          <a:xfrm>
            <a:off x="2854262" y="5719089"/>
            <a:ext cx="1857755" cy="3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lIns="96661" tIns="48331" rIns="96661" bIns="4833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fontAlgn="base">
              <a:spcBef>
                <a:spcPct val="50000"/>
              </a:spcBef>
              <a:spcAft>
                <a:spcPct val="0"/>
              </a:spcAft>
            </a:pPr>
            <a:r>
              <a:rPr lang="en-US" sz="1400">
                <a:solidFill>
                  <a:schemeClr val="bg1"/>
                </a:solidFill>
                <a:latin typeface="+mn-lt"/>
              </a:rPr>
              <a:t>© Tom Murray</a:t>
            </a:r>
          </a:p>
        </p:txBody>
      </p:sp>
      <p:pic>
        <p:nvPicPr>
          <p:cNvPr id="10242" name="Picture 2" descr="N:\Willia\VWQM\DataSheets\BlueBugCard\alderflyNEW.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880" y="2157806"/>
            <a:ext cx="1782520" cy="3851795"/>
          </a:xfrm>
          <a:prstGeom prst="rect">
            <a:avLst/>
          </a:prstGeom>
          <a:noFill/>
          <a:ln w="38100">
            <a:noFill/>
          </a:ln>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304800" y="6223687"/>
            <a:ext cx="8244800" cy="403654"/>
            <a:chOff x="215495" y="6225746"/>
            <a:chExt cx="7324732" cy="403654"/>
          </a:xfrm>
        </p:grpSpPr>
        <p:sp>
          <p:nvSpPr>
            <p:cNvPr id="20" name="Freeform 19"/>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21" name="Freeform 20"/>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22" name="Freeform 21"/>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23" name="Freeform 22"/>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4" name="Freeform 23"/>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5" name="Freeform 24"/>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5" name="Audio 4">
            <a:hlinkClick r:id="" action="ppaction://media"/>
            <a:extLst>
              <a:ext uri="{FF2B5EF4-FFF2-40B4-BE49-F238E27FC236}">
                <a16:creationId xmlns:a16="http://schemas.microsoft.com/office/drawing/2014/main" id="{78A55752-8B43-536C-CF9F-4859334328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40383046"/>
      </p:ext>
    </p:extLst>
  </p:cSld>
  <p:clrMapOvr>
    <a:masterClrMapping/>
  </p:clrMapOvr>
  <mc:AlternateContent xmlns:mc="http://schemas.openxmlformats.org/markup-compatibility/2006">
    <mc:Choice xmlns:p14="http://schemas.microsoft.com/office/powerpoint/2010/main" Requires="p14">
      <p:transition spd="slow" p14:dur="2000" advTm="30533"/>
    </mc:Choice>
    <mc:Fallback>
      <p:transition spd="slow" advTm="30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Fishfly</a:t>
            </a:r>
            <a:r>
              <a:rPr lang="en-US"/>
              <a:t> larvae</a:t>
            </a:r>
          </a:p>
        </p:txBody>
      </p:sp>
      <p:pic>
        <p:nvPicPr>
          <p:cNvPr id="18434" name="Picture 2" descr="Fishfly larva - Nigron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001" y="1600200"/>
            <a:ext cx="7365998" cy="4419600"/>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12" name="Text Box 13"/>
          <p:cNvSpPr txBox="1">
            <a:spLocks noChangeArrowheads="1"/>
          </p:cNvSpPr>
          <p:nvPr/>
        </p:nvSpPr>
        <p:spPr bwMode="auto">
          <a:xfrm>
            <a:off x="809245" y="5782950"/>
            <a:ext cx="1857755" cy="3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lIns="96661" tIns="48331" rIns="96661" bIns="4833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fontAlgn="base">
              <a:spcBef>
                <a:spcPct val="50000"/>
              </a:spcBef>
              <a:spcAft>
                <a:spcPct val="0"/>
              </a:spcAft>
            </a:pPr>
            <a:r>
              <a:rPr lang="en-US" sz="1400">
                <a:solidFill>
                  <a:schemeClr val="bg1"/>
                </a:solidFill>
                <a:latin typeface="+mn-lt"/>
              </a:rPr>
              <a:t>© Tom Murray</a:t>
            </a:r>
          </a:p>
        </p:txBody>
      </p:sp>
      <p:grpSp>
        <p:nvGrpSpPr>
          <p:cNvPr id="3" name="Group 2"/>
          <p:cNvGrpSpPr/>
          <p:nvPr/>
        </p:nvGrpSpPr>
        <p:grpSpPr>
          <a:xfrm>
            <a:off x="1412765" y="1761163"/>
            <a:ext cx="7239520" cy="4043276"/>
            <a:chOff x="1412765" y="1761163"/>
            <a:chExt cx="7239520" cy="4043276"/>
          </a:xfrm>
        </p:grpSpPr>
        <p:sp>
          <p:nvSpPr>
            <p:cNvPr id="13" name="Text Box 9"/>
            <p:cNvSpPr txBox="1">
              <a:spLocks noChangeArrowheads="1"/>
            </p:cNvSpPr>
            <p:nvPr/>
          </p:nvSpPr>
          <p:spPr bwMode="auto">
            <a:xfrm>
              <a:off x="1412765" y="4973442"/>
              <a:ext cx="24222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b="1">
                  <a:ln w="3175">
                    <a:noFill/>
                  </a:ln>
                  <a:solidFill>
                    <a:schemeClr val="bg1"/>
                  </a:solidFill>
                  <a:latin typeface="+mn-lt"/>
                </a:rPr>
                <a:t>No gills under</a:t>
              </a:r>
            </a:p>
            <a:p>
              <a:pPr algn="ctr" fontAlgn="base">
                <a:spcBef>
                  <a:spcPct val="0"/>
                </a:spcBef>
                <a:spcAft>
                  <a:spcPct val="0"/>
                </a:spcAft>
              </a:pPr>
              <a:r>
                <a:rPr lang="en-US" sz="2400" b="1">
                  <a:ln w="3175">
                    <a:noFill/>
                  </a:ln>
                  <a:solidFill>
                    <a:schemeClr val="bg1"/>
                  </a:solidFill>
                  <a:latin typeface="+mn-lt"/>
                </a:rPr>
                <a:t>lateral filaments</a:t>
              </a:r>
            </a:p>
          </p:txBody>
        </p:sp>
        <p:sp>
          <p:nvSpPr>
            <p:cNvPr id="14" name="Line 10"/>
            <p:cNvSpPr>
              <a:spLocks noChangeShapeType="1"/>
            </p:cNvSpPr>
            <p:nvPr/>
          </p:nvSpPr>
          <p:spPr bwMode="auto">
            <a:xfrm flipV="1">
              <a:off x="3733799" y="4495800"/>
              <a:ext cx="750331" cy="8001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solidFill>
                  <a:schemeClr val="bg1"/>
                </a:solidFill>
                <a:effectLst/>
                <a:uLnTx/>
                <a:uFillTx/>
                <a:cs typeface="Arial" charset="0"/>
              </a:endParaRPr>
            </a:p>
          </p:txBody>
        </p:sp>
        <p:sp>
          <p:nvSpPr>
            <p:cNvPr id="15" name="Text Box 11"/>
            <p:cNvSpPr txBox="1">
              <a:spLocks noChangeArrowheads="1"/>
            </p:cNvSpPr>
            <p:nvPr/>
          </p:nvSpPr>
          <p:spPr bwMode="auto">
            <a:xfrm>
              <a:off x="6290085" y="1761163"/>
              <a:ext cx="2362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b="1" err="1">
                  <a:ln w="3175">
                    <a:noFill/>
                  </a:ln>
                  <a:solidFill>
                    <a:schemeClr val="bg1"/>
                  </a:solidFill>
                  <a:latin typeface="+mn-lt"/>
                </a:rPr>
                <a:t>Prolegs</a:t>
              </a:r>
              <a:endParaRPr lang="en-US" sz="2400" b="1">
                <a:ln w="3175">
                  <a:noFill/>
                </a:ln>
                <a:solidFill>
                  <a:schemeClr val="bg1"/>
                </a:solidFill>
                <a:latin typeface="+mn-lt"/>
              </a:endParaRPr>
            </a:p>
          </p:txBody>
        </p:sp>
        <p:sp>
          <p:nvSpPr>
            <p:cNvPr id="18" name="Line 10"/>
            <p:cNvSpPr>
              <a:spLocks noChangeShapeType="1"/>
            </p:cNvSpPr>
            <p:nvPr/>
          </p:nvSpPr>
          <p:spPr bwMode="auto">
            <a:xfrm flipH="1">
              <a:off x="7239001" y="2307028"/>
              <a:ext cx="89146" cy="1121971"/>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solidFill>
                  <a:schemeClr val="bg1"/>
                </a:solidFill>
                <a:effectLst/>
                <a:uLnTx/>
                <a:uFillTx/>
                <a:cs typeface="Arial" charset="0"/>
              </a:endParaRPr>
            </a:p>
          </p:txBody>
        </p:sp>
      </p:grpSp>
      <p:grpSp>
        <p:nvGrpSpPr>
          <p:cNvPr id="16" name="Group 15"/>
          <p:cNvGrpSpPr/>
          <p:nvPr/>
        </p:nvGrpSpPr>
        <p:grpSpPr>
          <a:xfrm>
            <a:off x="304800" y="6223687"/>
            <a:ext cx="8244800" cy="403654"/>
            <a:chOff x="215495" y="6225746"/>
            <a:chExt cx="7324732" cy="403654"/>
          </a:xfrm>
        </p:grpSpPr>
        <p:sp>
          <p:nvSpPr>
            <p:cNvPr id="17" name="Freeform 16"/>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9" name="Freeform 18"/>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20" name="Freeform 19"/>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21" name="Freeform 20"/>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2" name="Freeform 21"/>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3" name="Freeform 22"/>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5" name="Audio 4">
            <a:hlinkClick r:id="" action="ppaction://media"/>
            <a:extLst>
              <a:ext uri="{FF2B5EF4-FFF2-40B4-BE49-F238E27FC236}">
                <a16:creationId xmlns:a16="http://schemas.microsoft.com/office/drawing/2014/main" id="{A3CAAC1D-4C9D-8E62-7BBC-4D4C214BB6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51007131"/>
      </p:ext>
    </p:extLst>
  </p:cSld>
  <p:clrMapOvr>
    <a:masterClrMapping/>
  </p:clrMapOvr>
  <mc:AlternateContent xmlns:mc="http://schemas.openxmlformats.org/markup-compatibility/2006">
    <mc:Choice xmlns:p14="http://schemas.microsoft.com/office/powerpoint/2010/main" Requires="p14">
      <p:transition spd="slow" p14:dur="2000" advTm="25219"/>
    </mc:Choice>
    <mc:Fallback>
      <p:transition spd="slow" advTm="25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Fishfly</a:t>
            </a:r>
            <a:r>
              <a:rPr lang="en-US"/>
              <a:t> Larvae</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6251" y="1582029"/>
            <a:ext cx="5974079" cy="4480560"/>
          </a:xfrm>
          <a:prstGeom prst="rect">
            <a:avLst/>
          </a:prstGeom>
          <a:ln w="38100">
            <a:noFill/>
          </a:ln>
        </p:spPr>
      </p:pic>
      <p:sp>
        <p:nvSpPr>
          <p:cNvPr id="11" name="Rectangle 10"/>
          <p:cNvSpPr/>
          <p:nvPr/>
        </p:nvSpPr>
        <p:spPr>
          <a:xfrm>
            <a:off x="5285167" y="2320244"/>
            <a:ext cx="2094310" cy="830997"/>
          </a:xfrm>
          <a:prstGeom prst="rect">
            <a:avLst/>
          </a:prstGeom>
        </p:spPr>
        <p:txBody>
          <a:bodyPr wrap="square">
            <a:spAutoFit/>
          </a:bodyPr>
          <a:lstStyle/>
          <a:p>
            <a:pPr algn="ctr" fontAlgn="base">
              <a:spcBef>
                <a:spcPct val="0"/>
              </a:spcBef>
              <a:spcAft>
                <a:spcPct val="0"/>
              </a:spcAft>
            </a:pPr>
            <a:r>
              <a:rPr lang="en-US" sz="2400" b="1">
                <a:ln w="3175">
                  <a:noFill/>
                </a:ln>
              </a:rPr>
              <a:t>Breathing</a:t>
            </a:r>
          </a:p>
          <a:p>
            <a:pPr algn="ctr" fontAlgn="base">
              <a:spcBef>
                <a:spcPct val="0"/>
              </a:spcBef>
              <a:spcAft>
                <a:spcPct val="0"/>
              </a:spcAft>
            </a:pPr>
            <a:r>
              <a:rPr lang="en-US" sz="2400" b="1">
                <a:ln w="3175">
                  <a:noFill/>
                </a:ln>
              </a:rPr>
              <a:t>tubes</a:t>
            </a:r>
          </a:p>
        </p:txBody>
      </p:sp>
      <p:cxnSp>
        <p:nvCxnSpPr>
          <p:cNvPr id="13" name="Straight Arrow Connector 12"/>
          <p:cNvCxnSpPr/>
          <p:nvPr/>
        </p:nvCxnSpPr>
        <p:spPr>
          <a:xfrm flipH="1">
            <a:off x="4114800" y="2735742"/>
            <a:ext cx="1676400" cy="41549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962400" y="2735742"/>
            <a:ext cx="1828800" cy="8456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4" name="Picture 3" descr="N:\Willia\VWQM\DataSheets\BlueBugCard\fishfly.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9963" y="3139779"/>
            <a:ext cx="1825302" cy="2785989"/>
          </a:xfrm>
          <a:prstGeom prst="rect">
            <a:avLst/>
          </a:prstGeom>
          <a:noFill/>
          <a:ln w="38100">
            <a:noFill/>
          </a:ln>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304800" y="6223687"/>
            <a:ext cx="8244800" cy="403654"/>
            <a:chOff x="215495" y="6225746"/>
            <a:chExt cx="7324732" cy="403654"/>
          </a:xfrm>
        </p:grpSpPr>
        <p:sp>
          <p:nvSpPr>
            <p:cNvPr id="19" name="Freeform 18"/>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20" name="Freeform 19"/>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21" name="Freeform 20"/>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22" name="Freeform 21"/>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3" name="Freeform 22"/>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4" name="Freeform 23"/>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3" name="Audio 2">
            <a:hlinkClick r:id="" action="ppaction://media"/>
            <a:extLst>
              <a:ext uri="{FF2B5EF4-FFF2-40B4-BE49-F238E27FC236}">
                <a16:creationId xmlns:a16="http://schemas.microsoft.com/office/drawing/2014/main" id="{3CDCE39B-0C8D-3E36-D5CC-26AF652E48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73039254"/>
      </p:ext>
    </p:extLst>
  </p:cSld>
  <p:clrMapOvr>
    <a:masterClrMapping/>
  </p:clrMapOvr>
  <mc:AlternateContent xmlns:mc="http://schemas.openxmlformats.org/markup-compatibility/2006">
    <mc:Choice xmlns:p14="http://schemas.microsoft.com/office/powerpoint/2010/main" Requires="p14">
      <p:transition spd="slow" p14:dur="2000" advTm="7284"/>
    </mc:Choice>
    <mc:Fallback>
      <p:transition spd="slow" advTm="7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770"/>
                    </a14:imgEffect>
                    <a14:imgEffect>
                      <a14:saturation sat="114000"/>
                    </a14:imgEffect>
                    <a14:imgEffect>
                      <a14:brightnessContrast bright="20000" contrast="10000"/>
                    </a14:imgEffect>
                  </a14:imgLayer>
                </a14:imgProps>
              </a:ext>
              <a:ext uri="{28A0092B-C50C-407E-A947-70E740481C1C}">
                <a14:useLocalDpi xmlns:a14="http://schemas.microsoft.com/office/drawing/2010/main" val="0"/>
              </a:ext>
            </a:extLst>
          </a:blip>
          <a:srcRect l="23569" t="16779" r="24783" b="10733"/>
          <a:stretch/>
        </p:blipFill>
        <p:spPr>
          <a:xfrm>
            <a:off x="644602" y="1560490"/>
            <a:ext cx="5699761" cy="4499812"/>
          </a:xfrm>
          <a:prstGeom prst="rect">
            <a:avLst/>
          </a:prstGeom>
        </p:spPr>
      </p:pic>
      <p:sp>
        <p:nvSpPr>
          <p:cNvPr id="2" name="Title 1"/>
          <p:cNvSpPr>
            <a:spLocks noGrp="1"/>
          </p:cNvSpPr>
          <p:nvPr>
            <p:ph type="title"/>
          </p:nvPr>
        </p:nvSpPr>
        <p:spPr/>
        <p:txBody>
          <a:bodyPr/>
          <a:lstStyle/>
          <a:p>
            <a:r>
              <a:rPr lang="en-US"/>
              <a:t>Damselfly Nymph</a:t>
            </a:r>
          </a:p>
        </p:txBody>
      </p:sp>
      <p:grpSp>
        <p:nvGrpSpPr>
          <p:cNvPr id="3" name="Group 2"/>
          <p:cNvGrpSpPr/>
          <p:nvPr/>
        </p:nvGrpSpPr>
        <p:grpSpPr>
          <a:xfrm>
            <a:off x="5257799" y="1960497"/>
            <a:ext cx="3730061" cy="1077218"/>
            <a:chOff x="5257799" y="1960497"/>
            <a:chExt cx="3730061" cy="1077218"/>
          </a:xfrm>
        </p:grpSpPr>
        <p:sp>
          <p:nvSpPr>
            <p:cNvPr id="11" name="Text Box 10"/>
            <p:cNvSpPr txBox="1">
              <a:spLocks noChangeArrowheads="1"/>
            </p:cNvSpPr>
            <p:nvPr/>
          </p:nvSpPr>
          <p:spPr bwMode="auto">
            <a:xfrm>
              <a:off x="6043304" y="1960497"/>
              <a:ext cx="294455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3200" b="1">
                  <a:ln w="3175">
                    <a:noFill/>
                  </a:ln>
                  <a:latin typeface="+mn-lt"/>
                </a:rPr>
                <a:t>Oar Shaped</a:t>
              </a:r>
            </a:p>
            <a:p>
              <a:pPr algn="ctr" fontAlgn="base">
                <a:spcBef>
                  <a:spcPct val="0"/>
                </a:spcBef>
                <a:spcAft>
                  <a:spcPct val="0"/>
                </a:spcAft>
              </a:pPr>
              <a:r>
                <a:rPr lang="en-US" sz="3200" b="1">
                  <a:ln w="3175">
                    <a:noFill/>
                  </a:ln>
                  <a:latin typeface="+mn-lt"/>
                </a:rPr>
                <a:t>Tails (Gills)</a:t>
              </a:r>
            </a:p>
          </p:txBody>
        </p:sp>
        <p:sp>
          <p:nvSpPr>
            <p:cNvPr id="12" name="Line 11"/>
            <p:cNvSpPr>
              <a:spLocks noChangeShapeType="1"/>
            </p:cNvSpPr>
            <p:nvPr/>
          </p:nvSpPr>
          <p:spPr bwMode="auto">
            <a:xfrm flipH="1" flipV="1">
              <a:off x="5257799" y="2133600"/>
              <a:ext cx="1219201" cy="381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solidFill>
                  <a:sysClr val="windowText" lastClr="000000"/>
                </a:solidFill>
                <a:effectLst/>
                <a:uLnTx/>
                <a:uFillTx/>
                <a:cs typeface="Arial" charset="0"/>
              </a:endParaRPr>
            </a:p>
          </p:txBody>
        </p:sp>
      </p:grpSp>
      <p:pic>
        <p:nvPicPr>
          <p:cNvPr id="13" name="Picture 4" descr="N:\Willia\VWQM\DataSheets\BlueBugCard\damselfly2.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4682151"/>
            <a:ext cx="3233902" cy="1300655"/>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304800" y="6223687"/>
            <a:ext cx="8244800" cy="403654"/>
            <a:chOff x="215495" y="6225746"/>
            <a:chExt cx="7324732" cy="403654"/>
          </a:xfrm>
        </p:grpSpPr>
        <p:sp>
          <p:nvSpPr>
            <p:cNvPr id="17" name="Freeform 16"/>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8" name="Freeform 17"/>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9" name="Freeform 18"/>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20" name="Freeform 19"/>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1" name="Freeform 20"/>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2" name="Freeform 21"/>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4" name="Audio 3">
            <a:hlinkClick r:id="" action="ppaction://media"/>
            <a:extLst>
              <a:ext uri="{FF2B5EF4-FFF2-40B4-BE49-F238E27FC236}">
                <a16:creationId xmlns:a16="http://schemas.microsoft.com/office/drawing/2014/main" id="{63D561BA-5A5D-E042-20A3-B2B13324A7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24691925"/>
      </p:ext>
    </p:extLst>
  </p:cSld>
  <p:clrMapOvr>
    <a:masterClrMapping/>
  </p:clrMapOvr>
  <mc:AlternateContent xmlns:mc="http://schemas.openxmlformats.org/markup-compatibility/2006">
    <mc:Choice xmlns:p14="http://schemas.microsoft.com/office/powerpoint/2010/main" Requires="p14">
      <p:transition spd="slow" p14:dur="2000" advTm="28964"/>
    </mc:Choice>
    <mc:Fallback>
      <p:transition spd="slow" advTm="28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Damselfly Nymph</a:t>
            </a:r>
          </a:p>
        </p:txBody>
      </p:sp>
      <p:pic>
        <p:nvPicPr>
          <p:cNvPr id="3" name="Picture 2" descr="N:\Meiera\VWQM\Digital Macroinvertebrate Key\Damselfly_nymph2_large_MDC.jpg"/>
          <p:cNvPicPr preferRelativeResize="0">
            <a:picLocks noChangeArrowheads="1"/>
          </p:cNvPicPr>
          <p:nvPr/>
        </p:nvPicPr>
        <p:blipFill rotWithShape="1">
          <a:blip r:embed="rId5">
            <a:extLst>
              <a:ext uri="{28A0092B-C50C-407E-A947-70E740481C1C}">
                <a14:useLocalDpi xmlns:a14="http://schemas.microsoft.com/office/drawing/2010/main" val="0"/>
              </a:ext>
            </a:extLst>
          </a:blip>
          <a:srcRect l="8086" t="10980"/>
          <a:stretch/>
        </p:blipFill>
        <p:spPr bwMode="auto">
          <a:xfrm>
            <a:off x="769424" y="1528897"/>
            <a:ext cx="6115765" cy="4586824"/>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3488" r="5250"/>
          <a:stretch/>
        </p:blipFill>
        <p:spPr bwMode="auto">
          <a:xfrm>
            <a:off x="5694410" y="1676400"/>
            <a:ext cx="3133964" cy="2414555"/>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304800" y="6223687"/>
            <a:ext cx="8244800" cy="403654"/>
            <a:chOff x="215495" y="6225746"/>
            <a:chExt cx="7324732" cy="403654"/>
          </a:xfrm>
        </p:grpSpPr>
        <p:sp>
          <p:nvSpPr>
            <p:cNvPr id="15" name="Freeform 14"/>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6" name="Freeform 15"/>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7" name="Freeform 16"/>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8" name="Freeform 17"/>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9" name="Freeform 18"/>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0" name="Freeform 19"/>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4" name="Audio 3">
            <a:hlinkClick r:id="" action="ppaction://media"/>
            <a:extLst>
              <a:ext uri="{FF2B5EF4-FFF2-40B4-BE49-F238E27FC236}">
                <a16:creationId xmlns:a16="http://schemas.microsoft.com/office/drawing/2014/main" id="{CA444229-2257-9AEA-461F-EB4F7A2A7CE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13506404"/>
      </p:ext>
    </p:extLst>
  </p:cSld>
  <p:clrMapOvr>
    <a:masterClrMapping/>
  </p:clrMapOvr>
  <mc:AlternateContent xmlns:mc="http://schemas.openxmlformats.org/markup-compatibility/2006">
    <mc:Choice xmlns:p14="http://schemas.microsoft.com/office/powerpoint/2010/main" Requires="p14">
      <p:transition spd="slow" p14:dur="2000" advTm="8508"/>
    </mc:Choice>
    <mc:Fallback>
      <p:transition spd="slow" advTm="8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Dragonfly nymph</a:t>
            </a:r>
          </a:p>
        </p:txBody>
      </p:sp>
      <p:pic>
        <p:nvPicPr>
          <p:cNvPr id="17" name="Picture 7" descr="4 Slide 30 Dragonfly on rock"/>
          <p:cNvPicPr>
            <a:picLocks noChangeAspect="1" noChangeArrowheads="1"/>
          </p:cNvPicPr>
          <p:nvPr/>
        </p:nvPicPr>
        <p:blipFill rotWithShape="1">
          <a:blip r:embed="rId5">
            <a:extLst>
              <a:ext uri="{28A0092B-C50C-407E-A947-70E740481C1C}">
                <a14:useLocalDpi xmlns:a14="http://schemas.microsoft.com/office/drawing/2010/main" val="0"/>
              </a:ext>
            </a:extLst>
          </a:blip>
          <a:srcRect l="7367" t="13249" r="7269"/>
          <a:stretch/>
        </p:blipFill>
        <p:spPr bwMode="auto">
          <a:xfrm>
            <a:off x="1060142" y="1539766"/>
            <a:ext cx="7023717" cy="4572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155151" y="1650332"/>
            <a:ext cx="6890495" cy="4478678"/>
            <a:chOff x="1155151" y="1650332"/>
            <a:chExt cx="6890495" cy="4478678"/>
          </a:xfrm>
        </p:grpSpPr>
        <p:sp>
          <p:nvSpPr>
            <p:cNvPr id="18" name="Text Box 9"/>
            <p:cNvSpPr txBox="1">
              <a:spLocks noChangeArrowheads="1"/>
            </p:cNvSpPr>
            <p:nvPr/>
          </p:nvSpPr>
          <p:spPr bwMode="auto">
            <a:xfrm>
              <a:off x="1155151" y="1650332"/>
              <a:ext cx="214353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800" b="1">
                  <a:ln w="3175">
                    <a:noFill/>
                  </a:ln>
                  <a:solidFill>
                    <a:sysClr val="windowText" lastClr="000000"/>
                  </a:solidFill>
                  <a:latin typeface="+mn-lt"/>
                </a:rPr>
                <a:t>Segmented</a:t>
              </a:r>
            </a:p>
            <a:p>
              <a:pPr algn="ctr" fontAlgn="base">
                <a:spcBef>
                  <a:spcPct val="0"/>
                </a:spcBef>
                <a:spcAft>
                  <a:spcPct val="0"/>
                </a:spcAft>
              </a:pPr>
              <a:r>
                <a:rPr lang="en-US" sz="2800" b="1">
                  <a:ln w="3175">
                    <a:noFill/>
                  </a:ln>
                  <a:solidFill>
                    <a:sysClr val="windowText" lastClr="000000"/>
                  </a:solidFill>
                  <a:latin typeface="+mn-lt"/>
                </a:rPr>
                <a:t>legs</a:t>
              </a:r>
            </a:p>
          </p:txBody>
        </p:sp>
        <p:sp>
          <p:nvSpPr>
            <p:cNvPr id="19" name="Line 10"/>
            <p:cNvSpPr>
              <a:spLocks noChangeShapeType="1"/>
            </p:cNvSpPr>
            <p:nvPr/>
          </p:nvSpPr>
          <p:spPr bwMode="auto">
            <a:xfrm>
              <a:off x="2285528" y="2604439"/>
              <a:ext cx="338371" cy="1427947"/>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solidFill>
                  <a:sysClr val="windowText" lastClr="000000"/>
                </a:solidFill>
                <a:effectLst/>
                <a:uLnTx/>
                <a:uFillTx/>
                <a:cs typeface="Arial" charset="0"/>
              </a:endParaRPr>
            </a:p>
          </p:txBody>
        </p:sp>
        <p:sp>
          <p:nvSpPr>
            <p:cNvPr id="20" name="Line 12"/>
            <p:cNvSpPr>
              <a:spLocks noChangeShapeType="1"/>
            </p:cNvSpPr>
            <p:nvPr/>
          </p:nvSpPr>
          <p:spPr bwMode="auto">
            <a:xfrm>
              <a:off x="2285528" y="2604438"/>
              <a:ext cx="838671" cy="595961"/>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solidFill>
                  <a:sysClr val="windowText" lastClr="000000"/>
                </a:solidFill>
                <a:effectLst/>
                <a:uLnTx/>
                <a:uFillTx/>
                <a:cs typeface="Arial" charset="0"/>
              </a:endParaRPr>
            </a:p>
          </p:txBody>
        </p:sp>
        <p:sp>
          <p:nvSpPr>
            <p:cNvPr id="21" name="Text Box 13"/>
            <p:cNvSpPr txBox="1">
              <a:spLocks noChangeArrowheads="1"/>
            </p:cNvSpPr>
            <p:nvPr/>
          </p:nvSpPr>
          <p:spPr bwMode="auto">
            <a:xfrm>
              <a:off x="3636495" y="5605790"/>
              <a:ext cx="17286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800" b="1">
                  <a:ln w="3175">
                    <a:noFill/>
                  </a:ln>
                  <a:solidFill>
                    <a:sysClr val="windowText" lastClr="000000"/>
                  </a:solidFill>
                  <a:latin typeface="+mn-lt"/>
                </a:rPr>
                <a:t>Lower lip</a:t>
              </a:r>
            </a:p>
          </p:txBody>
        </p:sp>
        <p:sp>
          <p:nvSpPr>
            <p:cNvPr id="22" name="Line 14"/>
            <p:cNvSpPr>
              <a:spLocks noChangeShapeType="1"/>
            </p:cNvSpPr>
            <p:nvPr/>
          </p:nvSpPr>
          <p:spPr bwMode="auto">
            <a:xfrm flipV="1">
              <a:off x="4469150" y="5453390"/>
              <a:ext cx="2916" cy="304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solidFill>
                  <a:sysClr val="windowText" lastClr="000000"/>
                </a:solidFill>
                <a:effectLst/>
                <a:uLnTx/>
                <a:uFillTx/>
                <a:cs typeface="Arial" charset="0"/>
              </a:endParaRPr>
            </a:p>
          </p:txBody>
        </p:sp>
        <p:sp>
          <p:nvSpPr>
            <p:cNvPr id="24" name="Text Box 16"/>
            <p:cNvSpPr txBox="1">
              <a:spLocks noChangeArrowheads="1"/>
            </p:cNvSpPr>
            <p:nvPr/>
          </p:nvSpPr>
          <p:spPr bwMode="auto">
            <a:xfrm>
              <a:off x="1233698" y="4502303"/>
              <a:ext cx="20649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800" b="1">
                  <a:ln w="3175">
                    <a:noFill/>
                  </a:ln>
                  <a:solidFill>
                    <a:sysClr val="windowText" lastClr="000000"/>
                  </a:solidFill>
                  <a:latin typeface="+mn-lt"/>
                </a:rPr>
                <a:t>Large eyes</a:t>
              </a:r>
            </a:p>
          </p:txBody>
        </p:sp>
        <p:sp>
          <p:nvSpPr>
            <p:cNvPr id="25" name="Line 17"/>
            <p:cNvSpPr>
              <a:spLocks noChangeShapeType="1"/>
            </p:cNvSpPr>
            <p:nvPr/>
          </p:nvSpPr>
          <p:spPr bwMode="auto">
            <a:xfrm flipV="1">
              <a:off x="3288267" y="4742645"/>
              <a:ext cx="653926" cy="42535"/>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solidFill>
                  <a:sysClr val="windowText" lastClr="000000"/>
                </a:solidFill>
                <a:effectLst/>
                <a:uLnTx/>
                <a:uFillTx/>
                <a:cs typeface="Arial" charset="0"/>
              </a:endParaRPr>
            </a:p>
          </p:txBody>
        </p:sp>
        <p:sp>
          <p:nvSpPr>
            <p:cNvPr id="26" name="Text Box 18"/>
            <p:cNvSpPr txBox="1">
              <a:spLocks noChangeArrowheads="1"/>
            </p:cNvSpPr>
            <p:nvPr/>
          </p:nvSpPr>
          <p:spPr bwMode="auto">
            <a:xfrm>
              <a:off x="6211490" y="2071039"/>
              <a:ext cx="183415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800" b="1">
                  <a:ln w="3175">
                    <a:noFill/>
                  </a:ln>
                  <a:solidFill>
                    <a:sysClr val="windowText" lastClr="000000"/>
                  </a:solidFill>
                  <a:latin typeface="+mn-lt"/>
                </a:rPr>
                <a:t>Wide</a:t>
              </a:r>
            </a:p>
            <a:p>
              <a:pPr algn="ctr" fontAlgn="base">
                <a:spcBef>
                  <a:spcPct val="0"/>
                </a:spcBef>
                <a:spcAft>
                  <a:spcPct val="0"/>
                </a:spcAft>
              </a:pPr>
              <a:r>
                <a:rPr lang="en-US" sz="2800" b="1">
                  <a:ln w="3175">
                    <a:noFill/>
                  </a:ln>
                  <a:solidFill>
                    <a:sysClr val="windowText" lastClr="000000"/>
                  </a:solidFill>
                  <a:latin typeface="+mn-lt"/>
                </a:rPr>
                <a:t>abdomen</a:t>
              </a:r>
            </a:p>
          </p:txBody>
        </p:sp>
        <p:sp>
          <p:nvSpPr>
            <p:cNvPr id="27" name="Line 19"/>
            <p:cNvSpPr>
              <a:spLocks noChangeShapeType="1"/>
            </p:cNvSpPr>
            <p:nvPr/>
          </p:nvSpPr>
          <p:spPr bwMode="auto">
            <a:xfrm flipH="1">
              <a:off x="5486400" y="2548092"/>
              <a:ext cx="725090" cy="19510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solidFill>
                  <a:sysClr val="windowText" lastClr="000000"/>
                </a:solidFill>
                <a:effectLst/>
                <a:uLnTx/>
                <a:uFillTx/>
                <a:cs typeface="Arial" charset="0"/>
              </a:endParaRPr>
            </a:p>
          </p:txBody>
        </p:sp>
      </p:grpSp>
      <p:pic>
        <p:nvPicPr>
          <p:cNvPr id="23" name="Picture 3" descr="N:\Willia\VWQM\DataSheets\BlueBugCard\dragonfly2.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0432" y="3805305"/>
            <a:ext cx="1738545" cy="2062095"/>
          </a:xfrm>
          <a:prstGeom prst="rect">
            <a:avLst/>
          </a:prstGeom>
          <a:noFill/>
          <a:ln w="38100">
            <a:noFill/>
          </a:ln>
          <a:extLst>
            <a:ext uri="{909E8E84-426E-40DD-AFC4-6F175D3DCCD1}">
              <a14:hiddenFill xmlns:a14="http://schemas.microsoft.com/office/drawing/2010/main">
                <a:solidFill>
                  <a:srgbClr val="FFFFFF"/>
                </a:solidFill>
              </a14:hiddenFill>
            </a:ext>
          </a:extLst>
        </p:spPr>
      </p:pic>
      <p:grpSp>
        <p:nvGrpSpPr>
          <p:cNvPr id="29" name="Group 28"/>
          <p:cNvGrpSpPr/>
          <p:nvPr/>
        </p:nvGrpSpPr>
        <p:grpSpPr>
          <a:xfrm>
            <a:off x="304800" y="6223687"/>
            <a:ext cx="8244800" cy="403654"/>
            <a:chOff x="215495" y="6225746"/>
            <a:chExt cx="7324732" cy="403654"/>
          </a:xfrm>
        </p:grpSpPr>
        <p:sp>
          <p:nvSpPr>
            <p:cNvPr id="30" name="Freeform 29"/>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31" name="Freeform 30"/>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32" name="Freeform 31"/>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33" name="Freeform 32"/>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34" name="Freeform 33"/>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35" name="Freeform 34"/>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5" name="Audio 4">
            <a:hlinkClick r:id="" action="ppaction://media"/>
            <a:extLst>
              <a:ext uri="{FF2B5EF4-FFF2-40B4-BE49-F238E27FC236}">
                <a16:creationId xmlns:a16="http://schemas.microsoft.com/office/drawing/2014/main" id="{4A33859D-C882-593B-1388-67EEA5341F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94854081"/>
      </p:ext>
    </p:extLst>
  </p:cSld>
  <p:clrMapOvr>
    <a:masterClrMapping/>
  </p:clrMapOvr>
  <mc:AlternateContent xmlns:mc="http://schemas.openxmlformats.org/markup-compatibility/2006">
    <mc:Choice xmlns:p14="http://schemas.microsoft.com/office/powerpoint/2010/main" Requires="p14">
      <p:transition spd="slow" p14:dur="2000" advTm="20629"/>
    </mc:Choice>
    <mc:Fallback>
      <p:transition spd="slow" advTm="20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Dragonfly nymph</a:t>
            </a:r>
          </a:p>
        </p:txBody>
      </p:sp>
      <p:pic>
        <p:nvPicPr>
          <p:cNvPr id="3" name="Picture 5" descr="N:\Perrya\Invertebrates\Dragonfly.jpg"/>
          <p:cNvPicPr>
            <a:picLocks noChangeAspect="1" noChangeArrowheads="1"/>
          </p:cNvPicPr>
          <p:nvPr/>
        </p:nvPicPr>
        <p:blipFill rotWithShape="1">
          <a:blip r:embed="rId5">
            <a:extLst>
              <a:ext uri="{28A0092B-C50C-407E-A947-70E740481C1C}">
                <a14:useLocalDpi xmlns:a14="http://schemas.microsoft.com/office/drawing/2010/main" val="0"/>
              </a:ext>
            </a:extLst>
          </a:blip>
          <a:srcRect l="33878" r="21470"/>
          <a:stretch/>
        </p:blipFill>
        <p:spPr bwMode="auto">
          <a:xfrm>
            <a:off x="1136976" y="1548143"/>
            <a:ext cx="2973845" cy="4431237"/>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5458" y="1527548"/>
            <a:ext cx="3512064" cy="4431237"/>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304800" y="6223687"/>
            <a:ext cx="8244800" cy="403654"/>
            <a:chOff x="215495" y="6225746"/>
            <a:chExt cx="7324732" cy="403654"/>
          </a:xfrm>
        </p:grpSpPr>
        <p:sp>
          <p:nvSpPr>
            <p:cNvPr id="14" name="Freeform 13"/>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5" name="Freeform 14"/>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6" name="Freeform 15"/>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7" name="Freeform 16"/>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8" name="Freeform 17"/>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9" name="Freeform 18"/>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4" name="Audio 3">
            <a:hlinkClick r:id="" action="ppaction://media"/>
            <a:extLst>
              <a:ext uri="{FF2B5EF4-FFF2-40B4-BE49-F238E27FC236}">
                <a16:creationId xmlns:a16="http://schemas.microsoft.com/office/drawing/2014/main" id="{F35F8FB3-29AC-EF39-9613-9F445F4A82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26899765"/>
      </p:ext>
    </p:extLst>
  </p:cSld>
  <p:clrMapOvr>
    <a:masterClrMapping/>
  </p:clrMapOvr>
  <mc:AlternateContent xmlns:mc="http://schemas.openxmlformats.org/markup-compatibility/2006">
    <mc:Choice xmlns:p14="http://schemas.microsoft.com/office/powerpoint/2010/main" Requires="p14">
      <p:transition spd="slow" p14:dur="2000" advTm="7308"/>
    </mc:Choice>
    <mc:Fallback>
      <p:transition spd="slow" advTm="7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Lackmk\Images\Bugs\Bug Art\Odonata\Dragonfly 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003" y="1578626"/>
            <a:ext cx="1738997" cy="1881928"/>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pic>
        <p:nvPicPr>
          <p:cNvPr id="7171" name="Picture 3" descr="N:\Lackmk\Images\Bugs\Bug Art\Odonata\Dragonfly 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974585" y="1643588"/>
            <a:ext cx="1404019" cy="1816966"/>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pic>
        <p:nvPicPr>
          <p:cNvPr id="7172" name="Picture 4" descr="N:\Lackmk\Images\Bugs\Bug Art\Odonata\Dragonfly 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4880" y="3700746"/>
            <a:ext cx="1405130" cy="2447756"/>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pic>
        <p:nvPicPr>
          <p:cNvPr id="7173" name="Picture 5" descr="N:\Lackmk\Images\Bugs\Bug Art\Odonata\Dragonfly 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76282" y="2971800"/>
            <a:ext cx="1886961" cy="2914717"/>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pic>
        <p:nvPicPr>
          <p:cNvPr id="7174" name="Picture 6" descr="N:\Lackmk\Images\Bugs\Bug Art\Odonata\GIF\Dragonfly 2.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15626" y="1578626"/>
            <a:ext cx="1252182" cy="2618199"/>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pic>
        <p:nvPicPr>
          <p:cNvPr id="7175" name="Picture 7" descr="N:\Lackmk\Images\Bugs\Bug Art\Odonata\Dragonfly 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74063" y="3809998"/>
            <a:ext cx="2158869" cy="2338503"/>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a:t>Dragonfly Nymphs</a:t>
            </a:r>
          </a:p>
        </p:txBody>
      </p:sp>
      <p:grpSp>
        <p:nvGrpSpPr>
          <p:cNvPr id="18" name="Group 17"/>
          <p:cNvGrpSpPr/>
          <p:nvPr/>
        </p:nvGrpSpPr>
        <p:grpSpPr>
          <a:xfrm>
            <a:off x="304800" y="6223687"/>
            <a:ext cx="8244800" cy="403654"/>
            <a:chOff x="215495" y="6225746"/>
            <a:chExt cx="7324732" cy="403654"/>
          </a:xfrm>
        </p:grpSpPr>
        <p:sp>
          <p:nvSpPr>
            <p:cNvPr id="19" name="Freeform 18"/>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20" name="Freeform 19"/>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21" name="Freeform 20"/>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22" name="Freeform 21"/>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3" name="Freeform 22"/>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4" name="Freeform 23"/>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2" name="Audio 1">
            <a:hlinkClick r:id="" action="ppaction://media"/>
            <a:extLst>
              <a:ext uri="{FF2B5EF4-FFF2-40B4-BE49-F238E27FC236}">
                <a16:creationId xmlns:a16="http://schemas.microsoft.com/office/drawing/2014/main" id="{15A739AA-7B22-3D82-B6C5-66B002461AD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71653504"/>
      </p:ext>
    </p:extLst>
  </p:cSld>
  <p:clrMapOvr>
    <a:masterClrMapping/>
  </p:clrMapOvr>
  <mc:AlternateContent xmlns:mc="http://schemas.openxmlformats.org/markup-compatibility/2006">
    <mc:Choice xmlns:p14="http://schemas.microsoft.com/office/powerpoint/2010/main" Requires="p14">
      <p:transition spd="slow" p14:dur="2000" advTm="11228"/>
    </mc:Choice>
    <mc:Fallback>
      <p:transition spd="slow" advTm="11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53536"/>
            <a:ext cx="8763000" cy="1143000"/>
          </a:xfrm>
        </p:spPr>
        <p:txBody>
          <a:bodyPr>
            <a:normAutofit fontScale="90000"/>
          </a:bodyPr>
          <a:lstStyle/>
          <a:p>
            <a:r>
              <a:rPr lang="en-US"/>
              <a:t>Vital in stream ecosystems</a:t>
            </a:r>
          </a:p>
        </p:txBody>
      </p:sp>
      <p:pic>
        <p:nvPicPr>
          <p:cNvPr id="6" name="Picture 6" descr="Mayday Mayday"/>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205567" y="1504278"/>
            <a:ext cx="4732866" cy="466792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304800" y="6223687"/>
            <a:ext cx="8244800" cy="403654"/>
            <a:chOff x="215495" y="6225746"/>
            <a:chExt cx="7324732" cy="403654"/>
          </a:xfrm>
        </p:grpSpPr>
        <p:sp>
          <p:nvSpPr>
            <p:cNvPr id="12" name="Freeform 11"/>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3" name="Freeform 12"/>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4" name="Freeform 13"/>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5" name="Freeform 1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6" name="Freeform 1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7" name="Freeform 16"/>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3" name="Audio 2">
            <a:hlinkClick r:id="" action="ppaction://media"/>
            <a:extLst>
              <a:ext uri="{FF2B5EF4-FFF2-40B4-BE49-F238E27FC236}">
                <a16:creationId xmlns:a16="http://schemas.microsoft.com/office/drawing/2014/main" id="{DAEB3E23-8408-9DD4-4BAD-060B1B204D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02338475"/>
      </p:ext>
    </p:extLst>
  </p:cSld>
  <p:clrMapOvr>
    <a:masterClrMapping/>
  </p:clrMapOvr>
  <mc:AlternateContent xmlns:mc="http://schemas.openxmlformats.org/markup-compatibility/2006" xmlns:p14="http://schemas.microsoft.com/office/powerpoint/2010/main">
    <mc:Choice Requires="p14">
      <p:transition spd="slow" p14:dur="2000" advTm="19195"/>
    </mc:Choice>
    <mc:Fallback xmlns="">
      <p:transition spd="slow" advTm="19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err="1"/>
              <a:t>Watersnipe</a:t>
            </a:r>
            <a:r>
              <a:rPr lang="en-US"/>
              <a:t> fly</a:t>
            </a:r>
          </a:p>
        </p:txBody>
      </p:sp>
      <p:pic>
        <p:nvPicPr>
          <p:cNvPr id="10" name="Picture 4" descr="shupryt001.jpg"/>
          <p:cNvPicPr>
            <a:picLocks noChangeAspect="1" noChangeArrowheads="1"/>
          </p:cNvPicPr>
          <p:nvPr/>
        </p:nvPicPr>
        <p:blipFill rotWithShape="1">
          <a:blip r:embed="rId5">
            <a:extLst>
              <a:ext uri="{28A0092B-C50C-407E-A947-70E740481C1C}">
                <a14:useLocalDpi xmlns:a14="http://schemas.microsoft.com/office/drawing/2010/main" val="0"/>
              </a:ext>
            </a:extLst>
          </a:blip>
          <a:srcRect t="12650"/>
          <a:stretch/>
        </p:blipFill>
        <p:spPr bwMode="auto">
          <a:xfrm>
            <a:off x="762000" y="1529255"/>
            <a:ext cx="7620000" cy="4442920"/>
          </a:xfrm>
          <a:prstGeom prst="rect">
            <a:avLst/>
          </a:prstGeom>
          <a:noFill/>
          <a:ln w="38100">
            <a:noFill/>
          </a:ln>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854936" y="2057400"/>
            <a:ext cx="5892325" cy="2989822"/>
            <a:chOff x="854936" y="2057400"/>
            <a:chExt cx="5892325" cy="2989822"/>
          </a:xfrm>
        </p:grpSpPr>
        <p:sp>
          <p:nvSpPr>
            <p:cNvPr id="11" name="Text Box 9"/>
            <p:cNvSpPr txBox="1">
              <a:spLocks noChangeArrowheads="1"/>
            </p:cNvSpPr>
            <p:nvPr/>
          </p:nvSpPr>
          <p:spPr bwMode="auto">
            <a:xfrm>
              <a:off x="4270761" y="4585260"/>
              <a:ext cx="2476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b="1">
                  <a:solidFill>
                    <a:schemeClr val="bg1"/>
                  </a:solidFill>
                  <a:latin typeface="+mn-lt"/>
                </a:rPr>
                <a:t>Body segments</a:t>
              </a:r>
            </a:p>
          </p:txBody>
        </p:sp>
        <p:sp>
          <p:nvSpPr>
            <p:cNvPr id="12" name="Line 10"/>
            <p:cNvSpPr>
              <a:spLocks noChangeShapeType="1"/>
            </p:cNvSpPr>
            <p:nvPr/>
          </p:nvSpPr>
          <p:spPr bwMode="auto">
            <a:xfrm flipV="1">
              <a:off x="5164930" y="3581399"/>
              <a:ext cx="426246" cy="1035891"/>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solidFill>
                  <a:schemeClr val="bg1"/>
                </a:solidFill>
                <a:effectLst/>
                <a:uLnTx/>
                <a:uFillTx/>
                <a:cs typeface="Arial" charset="0"/>
              </a:endParaRPr>
            </a:p>
          </p:txBody>
        </p:sp>
        <p:sp>
          <p:nvSpPr>
            <p:cNvPr id="13" name="Line 11"/>
            <p:cNvSpPr>
              <a:spLocks noChangeShapeType="1"/>
            </p:cNvSpPr>
            <p:nvPr/>
          </p:nvSpPr>
          <p:spPr bwMode="auto">
            <a:xfrm flipH="1" flipV="1">
              <a:off x="4814887" y="3922712"/>
              <a:ext cx="350043" cy="694579"/>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solidFill>
                  <a:schemeClr val="bg1"/>
                </a:solidFill>
                <a:effectLst/>
                <a:uLnTx/>
                <a:uFillTx/>
                <a:cs typeface="Arial" charset="0"/>
              </a:endParaRPr>
            </a:p>
          </p:txBody>
        </p:sp>
        <p:sp>
          <p:nvSpPr>
            <p:cNvPr id="14" name="Line 12"/>
            <p:cNvSpPr>
              <a:spLocks noChangeShapeType="1"/>
            </p:cNvSpPr>
            <p:nvPr/>
          </p:nvSpPr>
          <p:spPr bwMode="auto">
            <a:xfrm flipH="1" flipV="1">
              <a:off x="4114800" y="4065587"/>
              <a:ext cx="1033700" cy="551705"/>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solidFill>
                  <a:schemeClr val="bg1"/>
                </a:solidFill>
                <a:effectLst/>
                <a:uLnTx/>
                <a:uFillTx/>
                <a:cs typeface="Arial" charset="0"/>
              </a:endParaRPr>
            </a:p>
          </p:txBody>
        </p:sp>
        <p:sp>
          <p:nvSpPr>
            <p:cNvPr id="15" name="Text Box 13"/>
            <p:cNvSpPr txBox="1">
              <a:spLocks noChangeArrowheads="1"/>
            </p:cNvSpPr>
            <p:nvPr/>
          </p:nvSpPr>
          <p:spPr bwMode="auto">
            <a:xfrm>
              <a:off x="854936" y="2057400"/>
              <a:ext cx="152208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b="1">
                  <a:solidFill>
                    <a:schemeClr val="bg1"/>
                  </a:solidFill>
                  <a:latin typeface="+mn-lt"/>
                </a:rPr>
                <a:t>Feathery</a:t>
              </a:r>
            </a:p>
            <a:p>
              <a:pPr algn="ctr" fontAlgn="base">
                <a:spcBef>
                  <a:spcPct val="0"/>
                </a:spcBef>
                <a:spcAft>
                  <a:spcPct val="0"/>
                </a:spcAft>
              </a:pPr>
              <a:r>
                <a:rPr lang="en-US" sz="2400" b="1">
                  <a:solidFill>
                    <a:schemeClr val="bg1"/>
                  </a:solidFill>
                  <a:latin typeface="+mn-lt"/>
                </a:rPr>
                <a:t>horns</a:t>
              </a:r>
            </a:p>
          </p:txBody>
        </p:sp>
        <p:sp>
          <p:nvSpPr>
            <p:cNvPr id="16" name="Line 14"/>
            <p:cNvSpPr>
              <a:spLocks noChangeShapeType="1"/>
            </p:cNvSpPr>
            <p:nvPr/>
          </p:nvSpPr>
          <p:spPr bwMode="auto">
            <a:xfrm flipH="1">
              <a:off x="1428035" y="2887663"/>
              <a:ext cx="187942" cy="1177926"/>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solidFill>
                  <a:schemeClr val="bg1"/>
                </a:solidFill>
                <a:effectLst/>
                <a:uLnTx/>
                <a:uFillTx/>
                <a:cs typeface="Arial" charset="0"/>
              </a:endParaRPr>
            </a:p>
          </p:txBody>
        </p:sp>
      </p:grpSp>
      <p:grpSp>
        <p:nvGrpSpPr>
          <p:cNvPr id="17" name="Group 16"/>
          <p:cNvGrpSpPr/>
          <p:nvPr/>
        </p:nvGrpSpPr>
        <p:grpSpPr>
          <a:xfrm>
            <a:off x="304800" y="6223687"/>
            <a:ext cx="8244800" cy="403654"/>
            <a:chOff x="215495" y="6225746"/>
            <a:chExt cx="7324732" cy="403654"/>
          </a:xfrm>
        </p:grpSpPr>
        <p:sp>
          <p:nvSpPr>
            <p:cNvPr id="18" name="Freeform 17"/>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9" name="Freeform 18"/>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20" name="Freeform 19"/>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21" name="Freeform 20"/>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2" name="Freeform 21"/>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3" name="Freeform 22"/>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4" name="Audio 3">
            <a:hlinkClick r:id="" action="ppaction://media"/>
            <a:extLst>
              <a:ext uri="{FF2B5EF4-FFF2-40B4-BE49-F238E27FC236}">
                <a16:creationId xmlns:a16="http://schemas.microsoft.com/office/drawing/2014/main" id="{BAEEAA2F-93A8-1255-1E5A-FD656EEF70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72784744"/>
      </p:ext>
    </p:extLst>
  </p:cSld>
  <p:clrMapOvr>
    <a:masterClrMapping/>
  </p:clrMapOvr>
  <mc:AlternateContent xmlns:mc="http://schemas.openxmlformats.org/markup-compatibility/2006">
    <mc:Choice xmlns:p14="http://schemas.microsoft.com/office/powerpoint/2010/main" Requires="p14">
      <p:transition spd="slow" p14:dur="2000" advTm="13059"/>
    </mc:Choice>
    <mc:Fallback>
      <p:transition spd="slow" advTm="13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err="1"/>
              <a:t>Watersnipe</a:t>
            </a:r>
            <a:r>
              <a:rPr lang="en-US"/>
              <a:t> Fly vs. Horse Fly</a:t>
            </a:r>
          </a:p>
        </p:txBody>
      </p:sp>
      <p:pic>
        <p:nvPicPr>
          <p:cNvPr id="18" name="Picture 3" descr="N:\Perrya\Invertebrates\Watersnipe2.jpg"/>
          <p:cNvPicPr>
            <a:picLocks noChangeAspect="1" noChangeArrowheads="1"/>
          </p:cNvPicPr>
          <p:nvPr/>
        </p:nvPicPr>
        <p:blipFill rotWithShape="1">
          <a:blip r:embed="rId5">
            <a:extLst>
              <a:ext uri="{28A0092B-C50C-407E-A947-70E740481C1C}">
                <a14:useLocalDpi xmlns:a14="http://schemas.microsoft.com/office/drawing/2010/main" val="0"/>
              </a:ext>
            </a:extLst>
          </a:blip>
          <a:srcRect l="19297" r="12938"/>
          <a:stretch/>
        </p:blipFill>
        <p:spPr bwMode="auto">
          <a:xfrm>
            <a:off x="264069" y="1684066"/>
            <a:ext cx="4006849" cy="445162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9" name="TextBox 1"/>
          <p:cNvSpPr txBox="1">
            <a:spLocks noChangeArrowheads="1"/>
          </p:cNvSpPr>
          <p:nvPr/>
        </p:nvSpPr>
        <p:spPr bwMode="auto">
          <a:xfrm>
            <a:off x="1165224" y="1865313"/>
            <a:ext cx="3117619"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fontAlgn="base" hangingPunct="1">
              <a:spcBef>
                <a:spcPct val="0"/>
              </a:spcBef>
              <a:spcAft>
                <a:spcPct val="0"/>
              </a:spcAft>
            </a:pPr>
            <a:r>
              <a:rPr lang="en-US" sz="2400" b="1">
                <a:solidFill>
                  <a:prstClr val="black"/>
                </a:solidFill>
                <a:latin typeface="Segoe UI Semibold"/>
                <a:cs typeface="Times New Roman" pitchFamily="18" charset="0"/>
              </a:rPr>
              <a:t>Feathery horns</a:t>
            </a:r>
          </a:p>
        </p:txBody>
      </p:sp>
      <p:sp>
        <p:nvSpPr>
          <p:cNvPr id="20" name="TextBox 1"/>
          <p:cNvSpPr txBox="1">
            <a:spLocks noChangeArrowheads="1"/>
          </p:cNvSpPr>
          <p:nvPr/>
        </p:nvSpPr>
        <p:spPr bwMode="auto">
          <a:xfrm>
            <a:off x="187325" y="4154488"/>
            <a:ext cx="2521839"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fontAlgn="base" hangingPunct="1">
              <a:spcBef>
                <a:spcPct val="0"/>
              </a:spcBef>
              <a:spcAft>
                <a:spcPct val="0"/>
              </a:spcAft>
            </a:pPr>
            <a:r>
              <a:rPr lang="en-US" sz="2400" b="1">
                <a:solidFill>
                  <a:prstClr val="black"/>
                </a:solidFill>
                <a:latin typeface="Segoe UI Semibold"/>
                <a:cs typeface="Times New Roman" pitchFamily="18" charset="0"/>
              </a:rPr>
              <a:t>Caterpillar-like </a:t>
            </a:r>
            <a:r>
              <a:rPr lang="en-US" sz="2400" b="1" err="1">
                <a:solidFill>
                  <a:prstClr val="black"/>
                </a:solidFill>
                <a:latin typeface="Segoe UI Semibold"/>
                <a:cs typeface="Times New Roman" pitchFamily="18" charset="0"/>
              </a:rPr>
              <a:t>prolegs</a:t>
            </a:r>
            <a:endParaRPr lang="en-US" sz="2400" b="1">
              <a:solidFill>
                <a:prstClr val="black"/>
              </a:solidFill>
              <a:latin typeface="Segoe UI Semibold"/>
              <a:cs typeface="Times New Roman" pitchFamily="18" charset="0"/>
            </a:endParaRPr>
          </a:p>
        </p:txBody>
      </p:sp>
      <p:sp>
        <p:nvSpPr>
          <p:cNvPr id="21" name="TextBox 16"/>
          <p:cNvSpPr txBox="1">
            <a:spLocks noChangeArrowheads="1"/>
          </p:cNvSpPr>
          <p:nvPr/>
        </p:nvSpPr>
        <p:spPr bwMode="auto">
          <a:xfrm>
            <a:off x="858837" y="5557374"/>
            <a:ext cx="30891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eaLnBrk="1" fontAlgn="base" hangingPunct="1">
              <a:spcBef>
                <a:spcPct val="0"/>
              </a:spcBef>
              <a:spcAft>
                <a:spcPct val="0"/>
              </a:spcAft>
            </a:pPr>
            <a:r>
              <a:rPr lang="en-US" sz="2800" b="1" err="1">
                <a:solidFill>
                  <a:prstClr val="black"/>
                </a:solidFill>
                <a:latin typeface="Segoe UI Semibold"/>
                <a:cs typeface="Times New Roman" pitchFamily="18" charset="0"/>
              </a:rPr>
              <a:t>Watersnipe</a:t>
            </a:r>
            <a:r>
              <a:rPr lang="en-US" sz="2800" b="1">
                <a:solidFill>
                  <a:prstClr val="black"/>
                </a:solidFill>
                <a:latin typeface="Segoe UI Semibold"/>
                <a:cs typeface="Times New Roman" pitchFamily="18" charset="0"/>
              </a:rPr>
              <a:t> Fly</a:t>
            </a:r>
          </a:p>
        </p:txBody>
      </p:sp>
      <p:cxnSp>
        <p:nvCxnSpPr>
          <p:cNvPr id="22" name="Straight Arrow Connector 4"/>
          <p:cNvCxnSpPr>
            <a:cxnSpLocks noChangeShapeType="1"/>
          </p:cNvCxnSpPr>
          <p:nvPr/>
        </p:nvCxnSpPr>
        <p:spPr bwMode="auto">
          <a:xfrm flipV="1">
            <a:off x="1165225" y="3865563"/>
            <a:ext cx="147638" cy="288925"/>
          </a:xfrm>
          <a:prstGeom prst="straightConnector1">
            <a:avLst/>
          </a:prstGeom>
          <a:noFill/>
          <a:ln w="38100" algn="ctr">
            <a:solidFill>
              <a:schemeClr val="bg1"/>
            </a:solidFill>
            <a:round/>
            <a:headEnd type="none" w="med" len="med"/>
            <a:tailEnd type="triangle" w="med" len="med"/>
          </a:ln>
          <a:extLst>
            <a:ext uri="{909E8E84-426E-40DD-AFC4-6F175D3DCCD1}">
              <a14:hiddenFill xmlns:a14="http://schemas.microsoft.com/office/drawing/2010/main">
                <a:noFill/>
              </a14:hiddenFill>
            </a:ext>
          </a:extLst>
        </p:spPr>
      </p:cxnSp>
      <p:cxnSp>
        <p:nvCxnSpPr>
          <p:cNvPr id="23" name="Straight Arrow Connector 13"/>
          <p:cNvCxnSpPr>
            <a:cxnSpLocks noChangeShapeType="1"/>
          </p:cNvCxnSpPr>
          <p:nvPr/>
        </p:nvCxnSpPr>
        <p:spPr bwMode="auto">
          <a:xfrm flipV="1">
            <a:off x="1165225" y="4010025"/>
            <a:ext cx="669925" cy="144463"/>
          </a:xfrm>
          <a:prstGeom prst="straightConnector1">
            <a:avLst/>
          </a:prstGeom>
          <a:noFill/>
          <a:ln w="38100" algn="ctr">
            <a:solidFill>
              <a:schemeClr val="bg1"/>
            </a:solidFill>
            <a:round/>
            <a:headEnd type="none" w="med" len="med"/>
            <a:tailEnd type="triangle" w="med" len="med"/>
          </a:ln>
          <a:extLst>
            <a:ext uri="{909E8E84-426E-40DD-AFC4-6F175D3DCCD1}">
              <a14:hiddenFill xmlns:a14="http://schemas.microsoft.com/office/drawing/2010/main">
                <a:noFill/>
              </a14:hiddenFill>
            </a:ext>
          </a:extLst>
        </p:spPr>
      </p:cxnSp>
      <p:cxnSp>
        <p:nvCxnSpPr>
          <p:cNvPr id="24" name="Straight Arrow Connector 16"/>
          <p:cNvCxnSpPr>
            <a:cxnSpLocks noChangeShapeType="1"/>
          </p:cNvCxnSpPr>
          <p:nvPr/>
        </p:nvCxnSpPr>
        <p:spPr bwMode="auto">
          <a:xfrm>
            <a:off x="1165225" y="4154488"/>
            <a:ext cx="1073150" cy="0"/>
          </a:xfrm>
          <a:prstGeom prst="straightConnector1">
            <a:avLst/>
          </a:prstGeom>
          <a:noFill/>
          <a:ln w="38100" algn="ctr">
            <a:solidFill>
              <a:schemeClr val="bg1"/>
            </a:solidFill>
            <a:round/>
            <a:headEnd type="none" w="med" len="med"/>
            <a:tailEnd type="triangle" w="med" len="med"/>
          </a:ln>
          <a:extLst>
            <a:ext uri="{909E8E84-426E-40DD-AFC4-6F175D3DCCD1}">
              <a14:hiddenFill xmlns:a14="http://schemas.microsoft.com/office/drawing/2010/main">
                <a:noFill/>
              </a14:hiddenFill>
            </a:ext>
          </a:extLst>
        </p:spPr>
      </p:cxnSp>
      <p:cxnSp>
        <p:nvCxnSpPr>
          <p:cNvPr id="25" name="Straight Arrow Connector 19"/>
          <p:cNvCxnSpPr>
            <a:cxnSpLocks noChangeShapeType="1"/>
          </p:cNvCxnSpPr>
          <p:nvPr/>
        </p:nvCxnSpPr>
        <p:spPr bwMode="auto">
          <a:xfrm flipH="1">
            <a:off x="858838" y="2327275"/>
            <a:ext cx="641350" cy="179388"/>
          </a:xfrm>
          <a:prstGeom prst="straightConnector1">
            <a:avLst/>
          </a:prstGeom>
          <a:noFill/>
          <a:ln w="38100" algn="ctr">
            <a:solidFill>
              <a:schemeClr val="bg1"/>
            </a:solidFill>
            <a:round/>
            <a:headEnd type="none" w="med" len="med"/>
            <a:tailEnd type="triangle" w="med" len="med"/>
          </a:ln>
          <a:extLst>
            <a:ext uri="{909E8E84-426E-40DD-AFC4-6F175D3DCCD1}">
              <a14:hiddenFill xmlns:a14="http://schemas.microsoft.com/office/drawing/2010/main">
                <a:noFill/>
              </a14:hiddenFill>
            </a:ext>
          </a:extLst>
        </p:spPr>
      </p:cxnSp>
      <p:pic>
        <p:nvPicPr>
          <p:cNvPr id="26" name="Picture 2" descr="N:\Perrya\Invertebrates\HorseFly.jpg"/>
          <p:cNvPicPr>
            <a:picLocks noChangeAspect="1" noChangeArrowheads="1"/>
          </p:cNvPicPr>
          <p:nvPr/>
        </p:nvPicPr>
        <p:blipFill rotWithShape="1">
          <a:blip r:embed="rId6">
            <a:extLst>
              <a:ext uri="{28A0092B-C50C-407E-A947-70E740481C1C}">
                <a14:useLocalDpi xmlns:a14="http://schemas.microsoft.com/office/drawing/2010/main" val="0"/>
              </a:ext>
            </a:extLst>
          </a:blip>
          <a:srcRect l="10141" r="12936"/>
          <a:stretch/>
        </p:blipFill>
        <p:spPr bwMode="auto">
          <a:xfrm>
            <a:off x="4310606" y="1676400"/>
            <a:ext cx="4554497" cy="4459287"/>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7" name="TextBox 1"/>
          <p:cNvSpPr txBox="1">
            <a:spLocks noChangeArrowheads="1"/>
          </p:cNvSpPr>
          <p:nvPr/>
        </p:nvSpPr>
        <p:spPr bwMode="auto">
          <a:xfrm>
            <a:off x="4546600" y="1636713"/>
            <a:ext cx="30553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fontAlgn="base" hangingPunct="1">
              <a:spcBef>
                <a:spcPct val="0"/>
              </a:spcBef>
              <a:spcAft>
                <a:spcPct val="0"/>
              </a:spcAft>
            </a:pPr>
            <a:r>
              <a:rPr lang="en-US" sz="2400" b="1">
                <a:solidFill>
                  <a:prstClr val="black"/>
                </a:solidFill>
                <a:latin typeface="Segoe UI Semibold"/>
                <a:cs typeface="Times New Roman" pitchFamily="18" charset="0"/>
              </a:rPr>
              <a:t>Pointed both ends</a:t>
            </a:r>
          </a:p>
        </p:txBody>
      </p:sp>
      <p:sp>
        <p:nvSpPr>
          <p:cNvPr id="28" name="TextBox 1"/>
          <p:cNvSpPr txBox="1">
            <a:spLocks noChangeArrowheads="1"/>
          </p:cNvSpPr>
          <p:nvPr/>
        </p:nvSpPr>
        <p:spPr bwMode="auto">
          <a:xfrm>
            <a:off x="5910263" y="4154488"/>
            <a:ext cx="24026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fontAlgn="base" hangingPunct="1">
              <a:spcBef>
                <a:spcPct val="0"/>
              </a:spcBef>
              <a:spcAft>
                <a:spcPct val="0"/>
              </a:spcAft>
            </a:pPr>
            <a:r>
              <a:rPr lang="en-US" sz="2400" b="1">
                <a:solidFill>
                  <a:prstClr val="black"/>
                </a:solidFill>
                <a:latin typeface="Segoe UI Semibold"/>
                <a:cs typeface="Times New Roman" pitchFamily="18" charset="0"/>
              </a:rPr>
              <a:t>Creeping welts</a:t>
            </a:r>
          </a:p>
        </p:txBody>
      </p:sp>
      <p:sp>
        <p:nvSpPr>
          <p:cNvPr id="29" name="TextBox 16"/>
          <p:cNvSpPr txBox="1">
            <a:spLocks noChangeArrowheads="1"/>
          </p:cNvSpPr>
          <p:nvPr/>
        </p:nvSpPr>
        <p:spPr bwMode="auto">
          <a:xfrm>
            <a:off x="5776912" y="5556581"/>
            <a:ext cx="216970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eaLnBrk="1" fontAlgn="base" hangingPunct="1">
              <a:spcBef>
                <a:spcPct val="0"/>
              </a:spcBef>
              <a:spcAft>
                <a:spcPct val="0"/>
              </a:spcAft>
            </a:pPr>
            <a:r>
              <a:rPr lang="en-US" sz="2800" b="1">
                <a:solidFill>
                  <a:prstClr val="black"/>
                </a:solidFill>
                <a:latin typeface="Segoe UI Semibold"/>
                <a:cs typeface="Times New Roman" pitchFamily="18" charset="0"/>
              </a:rPr>
              <a:t>Horse Fly</a:t>
            </a:r>
          </a:p>
        </p:txBody>
      </p:sp>
      <p:cxnSp>
        <p:nvCxnSpPr>
          <p:cNvPr id="30" name="Straight Arrow Connector 22"/>
          <p:cNvCxnSpPr>
            <a:cxnSpLocks noChangeShapeType="1"/>
          </p:cNvCxnSpPr>
          <p:nvPr/>
        </p:nvCxnSpPr>
        <p:spPr bwMode="auto">
          <a:xfrm flipH="1">
            <a:off x="4624388" y="2098675"/>
            <a:ext cx="268287" cy="2598738"/>
          </a:xfrm>
          <a:prstGeom prst="straightConnector1">
            <a:avLst/>
          </a:prstGeom>
          <a:noFill/>
          <a:ln w="38100" algn="ctr">
            <a:solidFill>
              <a:schemeClr val="bg1"/>
            </a:solidFill>
            <a:round/>
            <a:headEnd type="none" w="med" len="med"/>
            <a:tailEnd type="triangle" w="med" len="med"/>
          </a:ln>
          <a:extLst>
            <a:ext uri="{909E8E84-426E-40DD-AFC4-6F175D3DCCD1}">
              <a14:hiddenFill xmlns:a14="http://schemas.microsoft.com/office/drawing/2010/main">
                <a:noFill/>
              </a14:hiddenFill>
            </a:ext>
          </a:extLst>
        </p:spPr>
      </p:cxnSp>
      <p:cxnSp>
        <p:nvCxnSpPr>
          <p:cNvPr id="31" name="Straight Arrow Connector 25"/>
          <p:cNvCxnSpPr>
            <a:cxnSpLocks noChangeShapeType="1"/>
          </p:cNvCxnSpPr>
          <p:nvPr/>
        </p:nvCxnSpPr>
        <p:spPr bwMode="auto">
          <a:xfrm>
            <a:off x="4892675" y="2097088"/>
            <a:ext cx="3784600" cy="1087437"/>
          </a:xfrm>
          <a:prstGeom prst="straightConnector1">
            <a:avLst/>
          </a:prstGeom>
          <a:noFill/>
          <a:ln w="38100" algn="ctr">
            <a:solidFill>
              <a:schemeClr val="bg1"/>
            </a:solidFill>
            <a:round/>
            <a:headEnd type="none" w="med" len="med"/>
            <a:tailEnd type="triangle" w="med" len="med"/>
          </a:ln>
          <a:extLst>
            <a:ext uri="{909E8E84-426E-40DD-AFC4-6F175D3DCCD1}">
              <a14:hiddenFill xmlns:a14="http://schemas.microsoft.com/office/drawing/2010/main">
                <a:noFill/>
              </a14:hiddenFill>
            </a:ext>
          </a:extLst>
        </p:spPr>
      </p:cxnSp>
      <p:cxnSp>
        <p:nvCxnSpPr>
          <p:cNvPr id="32" name="Straight Arrow Connector 226303"/>
          <p:cNvCxnSpPr>
            <a:cxnSpLocks noChangeShapeType="1"/>
          </p:cNvCxnSpPr>
          <p:nvPr/>
        </p:nvCxnSpPr>
        <p:spPr bwMode="auto">
          <a:xfrm flipV="1">
            <a:off x="6689725" y="3513138"/>
            <a:ext cx="111125" cy="568325"/>
          </a:xfrm>
          <a:prstGeom prst="straightConnector1">
            <a:avLst/>
          </a:prstGeom>
          <a:noFill/>
          <a:ln w="38100" algn="ctr">
            <a:solidFill>
              <a:schemeClr val="bg1"/>
            </a:solidFill>
            <a:round/>
            <a:headEnd type="none" w="med" len="med"/>
            <a:tailEnd type="triangle" w="med" len="med"/>
          </a:ln>
          <a:extLst>
            <a:ext uri="{909E8E84-426E-40DD-AFC4-6F175D3DCCD1}">
              <a14:hiddenFill xmlns:a14="http://schemas.microsoft.com/office/drawing/2010/main">
                <a:noFill/>
              </a14:hiddenFill>
            </a:ext>
          </a:extLst>
        </p:spPr>
      </p:cxnSp>
      <p:cxnSp>
        <p:nvCxnSpPr>
          <p:cNvPr id="33" name="Straight Arrow Connector 226308"/>
          <p:cNvCxnSpPr>
            <a:cxnSpLocks noChangeShapeType="1"/>
          </p:cNvCxnSpPr>
          <p:nvPr/>
        </p:nvCxnSpPr>
        <p:spPr bwMode="auto">
          <a:xfrm flipH="1" flipV="1">
            <a:off x="6280150" y="3357563"/>
            <a:ext cx="409575" cy="723900"/>
          </a:xfrm>
          <a:prstGeom prst="straightConnector1">
            <a:avLst/>
          </a:prstGeom>
          <a:noFill/>
          <a:ln w="38100" algn="ctr">
            <a:solidFill>
              <a:schemeClr val="bg1"/>
            </a:solidFill>
            <a:round/>
            <a:headEnd type="none" w="med" len="med"/>
            <a:tailEnd type="triangle" w="med" len="med"/>
          </a:ln>
          <a:extLst>
            <a:ext uri="{909E8E84-426E-40DD-AFC4-6F175D3DCCD1}">
              <a14:hiddenFill xmlns:a14="http://schemas.microsoft.com/office/drawing/2010/main">
                <a:noFill/>
              </a14:hiddenFill>
            </a:ext>
          </a:extLst>
        </p:spPr>
      </p:cxnSp>
      <p:cxnSp>
        <p:nvCxnSpPr>
          <p:cNvPr id="34" name="Straight Arrow Connector 226311"/>
          <p:cNvCxnSpPr>
            <a:cxnSpLocks noChangeShapeType="1"/>
          </p:cNvCxnSpPr>
          <p:nvPr/>
        </p:nvCxnSpPr>
        <p:spPr bwMode="auto">
          <a:xfrm flipH="1" flipV="1">
            <a:off x="6027738" y="3357563"/>
            <a:ext cx="661987" cy="723900"/>
          </a:xfrm>
          <a:prstGeom prst="straightConnector1">
            <a:avLst/>
          </a:prstGeom>
          <a:noFill/>
          <a:ln w="38100" algn="ctr">
            <a:solidFill>
              <a:schemeClr val="bg1"/>
            </a:solidFill>
            <a:round/>
            <a:headEnd type="none" w="med" len="med"/>
            <a:tailEnd type="triangle" w="med" len="med"/>
          </a:ln>
          <a:extLst>
            <a:ext uri="{909E8E84-426E-40DD-AFC4-6F175D3DCCD1}">
              <a14:hiddenFill xmlns:a14="http://schemas.microsoft.com/office/drawing/2010/main">
                <a:noFill/>
              </a14:hiddenFill>
            </a:ext>
          </a:extLst>
        </p:spPr>
      </p:cxnSp>
      <p:grpSp>
        <p:nvGrpSpPr>
          <p:cNvPr id="43" name="Group 42"/>
          <p:cNvGrpSpPr/>
          <p:nvPr/>
        </p:nvGrpSpPr>
        <p:grpSpPr>
          <a:xfrm>
            <a:off x="304800" y="6223687"/>
            <a:ext cx="8244800" cy="403654"/>
            <a:chOff x="215495" y="6225746"/>
            <a:chExt cx="7324732" cy="403654"/>
          </a:xfrm>
        </p:grpSpPr>
        <p:sp>
          <p:nvSpPr>
            <p:cNvPr id="44" name="Freeform 43"/>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45" name="Freeform 44"/>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46" name="Freeform 45"/>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47" name="Freeform 46"/>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48" name="Freeform 47"/>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49" name="Freeform 48"/>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3" name="Audio 2">
            <a:hlinkClick r:id="" action="ppaction://media"/>
            <a:extLst>
              <a:ext uri="{FF2B5EF4-FFF2-40B4-BE49-F238E27FC236}">
                <a16:creationId xmlns:a16="http://schemas.microsoft.com/office/drawing/2014/main" id="{EB60E499-5E9C-88B1-C3B7-677BFA5F9B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74327440"/>
      </p:ext>
    </p:extLst>
  </p:cSld>
  <p:clrMapOvr>
    <a:masterClrMapping/>
  </p:clrMapOvr>
  <mc:AlternateContent xmlns:mc="http://schemas.openxmlformats.org/markup-compatibility/2006">
    <mc:Choice xmlns:p14="http://schemas.microsoft.com/office/powerpoint/2010/main" Requires="p14">
      <p:transition spd="slow" p14:dur="2000" advTm="29801"/>
    </mc:Choice>
    <mc:Fallback>
      <p:transition spd="slow" advTm="29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Crane fly larvae</a:t>
            </a:r>
          </a:p>
        </p:txBody>
      </p:sp>
      <p:pic>
        <p:nvPicPr>
          <p:cNvPr id="20482" name="Picture 2" descr="https://nature.mdc.mo.gov/sites/default/files/styles/centered_full/public/media/images/2012/11/crane_fly_larva_11-08-12.jpg?itok=v9CuHLin"/>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10000" contrast="5000"/>
                    </a14:imgEffect>
                  </a14:imgLayer>
                </a14:imgProps>
              </a:ext>
              <a:ext uri="{28A0092B-C50C-407E-A947-70E740481C1C}">
                <a14:useLocalDpi xmlns:a14="http://schemas.microsoft.com/office/drawing/2010/main" val="0"/>
              </a:ext>
            </a:extLst>
          </a:blip>
          <a:srcRect t="14974" b="15683"/>
          <a:stretch/>
        </p:blipFill>
        <p:spPr bwMode="auto">
          <a:xfrm>
            <a:off x="634670" y="1673674"/>
            <a:ext cx="7874660" cy="4246179"/>
          </a:xfrm>
          <a:prstGeom prst="rect">
            <a:avLst/>
          </a:prstGeom>
          <a:noFill/>
          <a:ln w="38100">
            <a:noFill/>
          </a:ln>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362200" y="2090251"/>
            <a:ext cx="3910263" cy="3343173"/>
            <a:chOff x="2362200" y="2090251"/>
            <a:chExt cx="3910263" cy="3343173"/>
          </a:xfrm>
        </p:grpSpPr>
        <p:sp>
          <p:nvSpPr>
            <p:cNvPr id="12" name="Text Box 9"/>
            <p:cNvSpPr txBox="1">
              <a:spLocks noChangeArrowheads="1"/>
            </p:cNvSpPr>
            <p:nvPr/>
          </p:nvSpPr>
          <p:spPr bwMode="auto">
            <a:xfrm>
              <a:off x="2362200" y="4356206"/>
              <a:ext cx="39102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3200" b="1">
                  <a:solidFill>
                    <a:schemeClr val="bg1"/>
                  </a:solidFill>
                  <a:latin typeface="+mn-lt"/>
                </a:rPr>
                <a:t>Finger-like</a:t>
              </a:r>
            </a:p>
            <a:p>
              <a:pPr algn="ctr" fontAlgn="base">
                <a:spcBef>
                  <a:spcPct val="0"/>
                </a:spcBef>
                <a:spcAft>
                  <a:spcPct val="0"/>
                </a:spcAft>
              </a:pPr>
              <a:r>
                <a:rPr lang="en-US" sz="3200" b="1">
                  <a:solidFill>
                    <a:schemeClr val="bg1"/>
                  </a:solidFill>
                  <a:latin typeface="+mn-lt"/>
                </a:rPr>
                <a:t>projections</a:t>
              </a:r>
            </a:p>
          </p:txBody>
        </p:sp>
        <p:sp>
          <p:nvSpPr>
            <p:cNvPr id="13" name="Text Box 11"/>
            <p:cNvSpPr txBox="1">
              <a:spLocks noChangeArrowheads="1"/>
            </p:cNvSpPr>
            <p:nvPr/>
          </p:nvSpPr>
          <p:spPr bwMode="auto">
            <a:xfrm>
              <a:off x="2756772" y="2090251"/>
              <a:ext cx="33544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3200" b="1">
                  <a:solidFill>
                    <a:schemeClr val="bg1"/>
                  </a:solidFill>
                  <a:latin typeface="+mn-lt"/>
                </a:rPr>
                <a:t>Super squishy!</a:t>
              </a:r>
            </a:p>
          </p:txBody>
        </p:sp>
        <p:cxnSp>
          <p:nvCxnSpPr>
            <p:cNvPr id="14" name="Straight Arrow Connector 13"/>
            <p:cNvCxnSpPr/>
            <p:nvPr/>
          </p:nvCxnSpPr>
          <p:spPr>
            <a:xfrm flipV="1">
              <a:off x="5562600" y="4672879"/>
              <a:ext cx="548579" cy="22193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04800" y="6223687"/>
            <a:ext cx="8244800" cy="403654"/>
            <a:chOff x="215495" y="6225746"/>
            <a:chExt cx="7324732" cy="403654"/>
          </a:xfrm>
        </p:grpSpPr>
        <p:sp>
          <p:nvSpPr>
            <p:cNvPr id="16" name="Freeform 15"/>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7" name="Freeform 16"/>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8" name="Freeform 17"/>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9" name="Freeform 18"/>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0" name="Freeform 19"/>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1" name="Freeform 20"/>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6" name="Audio 5">
            <a:hlinkClick r:id="" action="ppaction://media"/>
            <a:extLst>
              <a:ext uri="{FF2B5EF4-FFF2-40B4-BE49-F238E27FC236}">
                <a16:creationId xmlns:a16="http://schemas.microsoft.com/office/drawing/2014/main" id="{6FA036C9-F7D5-EABF-E331-889FF013FB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72133169"/>
      </p:ext>
    </p:extLst>
  </p:cSld>
  <p:clrMapOvr>
    <a:masterClrMapping/>
  </p:clrMapOvr>
  <mc:AlternateContent xmlns:mc="http://schemas.openxmlformats.org/markup-compatibility/2006">
    <mc:Choice xmlns:p14="http://schemas.microsoft.com/office/powerpoint/2010/main" Requires="p14">
      <p:transition spd="slow" p14:dur="2000" advTm="24266"/>
    </mc:Choice>
    <mc:Fallback>
      <p:transition spd="slow" advTm="24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other beetle larvae</a:t>
            </a:r>
          </a:p>
        </p:txBody>
      </p:sp>
      <p:pic>
        <p:nvPicPr>
          <p:cNvPr id="25602" name="Picture 2" descr="shupryt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5599" y="1600200"/>
            <a:ext cx="6672802" cy="4495800"/>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12" name="Text Box 9"/>
          <p:cNvSpPr txBox="1">
            <a:spLocks noChangeArrowheads="1"/>
          </p:cNvSpPr>
          <p:nvPr/>
        </p:nvSpPr>
        <p:spPr bwMode="auto">
          <a:xfrm>
            <a:off x="3001039" y="1740195"/>
            <a:ext cx="4294922" cy="1082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lIns="96661" tIns="48331" rIns="96661" bIns="4833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3200" b="1">
                <a:ln w="3175">
                  <a:noFill/>
                </a:ln>
                <a:solidFill>
                  <a:srgbClr val="FFFFFF"/>
                </a:solidFill>
                <a:effectLst>
                  <a:outerShdw blurRad="38100" dist="38100" dir="2700000" algn="tl">
                    <a:srgbClr val="000000">
                      <a:alpha val="43137"/>
                    </a:srgbClr>
                  </a:outerShdw>
                </a:effectLst>
                <a:latin typeface="+mn-lt"/>
              </a:rPr>
              <a:t>Many different types!</a:t>
            </a:r>
          </a:p>
          <a:p>
            <a:pPr algn="ctr" fontAlgn="base">
              <a:spcBef>
                <a:spcPct val="0"/>
              </a:spcBef>
              <a:spcAft>
                <a:spcPct val="0"/>
              </a:spcAft>
            </a:pPr>
            <a:r>
              <a:rPr lang="en-US" sz="3200" b="1">
                <a:ln w="3175">
                  <a:noFill/>
                </a:ln>
                <a:solidFill>
                  <a:srgbClr val="FFFFFF"/>
                </a:solidFill>
                <a:effectLst>
                  <a:outerShdw blurRad="38100" dist="38100" dir="2700000" algn="tl">
                    <a:srgbClr val="000000">
                      <a:alpha val="43137"/>
                    </a:srgbClr>
                  </a:outerShdw>
                </a:effectLst>
                <a:latin typeface="+mn-lt"/>
              </a:rPr>
              <a:t>Process of elimination</a:t>
            </a:r>
          </a:p>
        </p:txBody>
      </p:sp>
      <p:grpSp>
        <p:nvGrpSpPr>
          <p:cNvPr id="13" name="Group 12"/>
          <p:cNvGrpSpPr/>
          <p:nvPr/>
        </p:nvGrpSpPr>
        <p:grpSpPr>
          <a:xfrm>
            <a:off x="304800" y="6223687"/>
            <a:ext cx="8244800" cy="403654"/>
            <a:chOff x="215495" y="6225746"/>
            <a:chExt cx="7324732" cy="403654"/>
          </a:xfrm>
        </p:grpSpPr>
        <p:sp>
          <p:nvSpPr>
            <p:cNvPr id="14" name="Freeform 13"/>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5" name="Freeform 14"/>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6" name="Freeform 15"/>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7" name="Freeform 16"/>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8" name="Freeform 17"/>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9" name="Freeform 18"/>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5" name="Audio 4">
            <a:hlinkClick r:id="" action="ppaction://media"/>
            <a:extLst>
              <a:ext uri="{FF2B5EF4-FFF2-40B4-BE49-F238E27FC236}">
                <a16:creationId xmlns:a16="http://schemas.microsoft.com/office/drawing/2014/main" id="{8357E70D-70C0-EC50-5011-BD55B9BC5D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10216447"/>
      </p:ext>
    </p:extLst>
  </p:cSld>
  <p:clrMapOvr>
    <a:masterClrMapping/>
  </p:clrMapOvr>
  <mc:AlternateContent xmlns:mc="http://schemas.openxmlformats.org/markup-compatibility/2006">
    <mc:Choice xmlns:p14="http://schemas.microsoft.com/office/powerpoint/2010/main" Requires="p14">
      <p:transition spd="slow" p14:dur="2000" advTm="25412"/>
    </mc:Choice>
    <mc:Fallback>
      <p:transition spd="slow" advTm="25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Freshwater mussels</a:t>
            </a:r>
          </a:p>
        </p:txBody>
      </p:sp>
      <p:pic>
        <p:nvPicPr>
          <p:cNvPr id="10" name="Picture 8" descr="N:\Perrya\Invertebrates\MapleLeaf.jpg"/>
          <p:cNvPicPr>
            <a:picLocks noChangeAspect="1" noChangeArrowheads="1"/>
          </p:cNvPicPr>
          <p:nvPr/>
        </p:nvPicPr>
        <p:blipFill rotWithShape="1">
          <a:blip r:embed="rId5">
            <a:extLst>
              <a:ext uri="{28A0092B-C50C-407E-A947-70E740481C1C}">
                <a14:useLocalDpi xmlns:a14="http://schemas.microsoft.com/office/drawing/2010/main" val="0"/>
              </a:ext>
            </a:extLst>
          </a:blip>
          <a:srcRect l="114" r="11076" b="2426"/>
          <a:stretch/>
        </p:blipFill>
        <p:spPr bwMode="auto">
          <a:xfrm>
            <a:off x="1399819" y="1481316"/>
            <a:ext cx="6344363" cy="46514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1" name="Text Box 13"/>
          <p:cNvSpPr txBox="1">
            <a:spLocks noChangeArrowheads="1"/>
          </p:cNvSpPr>
          <p:nvPr/>
        </p:nvSpPr>
        <p:spPr bwMode="auto">
          <a:xfrm>
            <a:off x="6650037" y="5819736"/>
            <a:ext cx="1198563" cy="3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lIns="96661" tIns="48331" rIns="96661" bIns="4833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fontAlgn="base">
              <a:spcBef>
                <a:spcPct val="50000"/>
              </a:spcBef>
              <a:spcAft>
                <a:spcPct val="0"/>
              </a:spcAft>
            </a:pPr>
            <a:r>
              <a:rPr lang="en-US" sz="1400">
                <a:solidFill>
                  <a:schemeClr val="bg1"/>
                </a:solidFill>
                <a:latin typeface="Arial" charset="0"/>
              </a:rPr>
              <a:t>NABS Photo</a:t>
            </a:r>
          </a:p>
        </p:txBody>
      </p:sp>
      <p:sp>
        <p:nvSpPr>
          <p:cNvPr id="12" name="Text Box 9"/>
          <p:cNvSpPr txBox="1">
            <a:spLocks noChangeArrowheads="1"/>
          </p:cNvSpPr>
          <p:nvPr/>
        </p:nvSpPr>
        <p:spPr bwMode="auto">
          <a:xfrm>
            <a:off x="1295400" y="1469395"/>
            <a:ext cx="2214563" cy="182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lIns="96661" tIns="48331" rIns="96661" bIns="4833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800" b="1">
                <a:solidFill>
                  <a:schemeClr val="bg1"/>
                </a:solidFill>
                <a:latin typeface="+mn-lt"/>
              </a:rPr>
              <a:t>Return to substrate with umbo up!</a:t>
            </a:r>
          </a:p>
        </p:txBody>
      </p:sp>
      <p:sp>
        <p:nvSpPr>
          <p:cNvPr id="13" name="Line 10"/>
          <p:cNvSpPr>
            <a:spLocks noChangeShapeType="1"/>
          </p:cNvSpPr>
          <p:nvPr/>
        </p:nvSpPr>
        <p:spPr bwMode="auto">
          <a:xfrm flipV="1">
            <a:off x="3352800" y="1600200"/>
            <a:ext cx="1795700" cy="1524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lIns="96661" tIns="48331" rIns="96661" bIns="48331"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cs typeface="Arial" charset="0"/>
            </a:endParaRPr>
          </a:p>
        </p:txBody>
      </p:sp>
      <p:sp>
        <p:nvSpPr>
          <p:cNvPr id="14" name="Line 11"/>
          <p:cNvSpPr>
            <a:spLocks noChangeShapeType="1"/>
          </p:cNvSpPr>
          <p:nvPr/>
        </p:nvSpPr>
        <p:spPr bwMode="auto">
          <a:xfrm>
            <a:off x="2405261" y="3296202"/>
            <a:ext cx="883005" cy="116363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lIns="96661" tIns="48331" rIns="96661" bIns="48331"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mic Sans MS" pitchFamily="66" charset="0"/>
              <a:cs typeface="Arial" charset="0"/>
            </a:endParaRPr>
          </a:p>
        </p:txBody>
      </p:sp>
      <p:grpSp>
        <p:nvGrpSpPr>
          <p:cNvPr id="15" name="Group 14"/>
          <p:cNvGrpSpPr/>
          <p:nvPr/>
        </p:nvGrpSpPr>
        <p:grpSpPr>
          <a:xfrm>
            <a:off x="304800" y="6223687"/>
            <a:ext cx="8244800" cy="403654"/>
            <a:chOff x="215495" y="6225746"/>
            <a:chExt cx="7324732" cy="403654"/>
          </a:xfrm>
        </p:grpSpPr>
        <p:sp>
          <p:nvSpPr>
            <p:cNvPr id="16" name="Freeform 15"/>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7" name="Freeform 16"/>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8" name="Freeform 17"/>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9" name="Freeform 18"/>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0" name="Freeform 19"/>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1" name="Freeform 20"/>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3" name="Audio 2">
            <a:hlinkClick r:id="" action="ppaction://media"/>
            <a:extLst>
              <a:ext uri="{FF2B5EF4-FFF2-40B4-BE49-F238E27FC236}">
                <a16:creationId xmlns:a16="http://schemas.microsoft.com/office/drawing/2014/main" id="{8CA59238-F4DF-1433-8318-3C9AF71FD9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09319455"/>
      </p:ext>
    </p:extLst>
  </p:cSld>
  <p:clrMapOvr>
    <a:masterClrMapping/>
  </p:clrMapOvr>
  <mc:AlternateContent xmlns:mc="http://schemas.openxmlformats.org/markup-compatibility/2006">
    <mc:Choice xmlns:p14="http://schemas.microsoft.com/office/powerpoint/2010/main" Requires="p14">
      <p:transition spd="slow" p14:dur="2000" advTm="44498"/>
    </mc:Choice>
    <mc:Fallback>
      <p:transition spd="slow" advTm="44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INVERTEBRATE ID</a:t>
            </a:r>
            <a:br>
              <a:rPr lang="en-US"/>
            </a:br>
            <a:r>
              <a:rPr lang="en-US" sz="2800"/>
              <a:t>POLLUTION TOLERANT</a:t>
            </a:r>
          </a:p>
        </p:txBody>
      </p:sp>
      <p:sp>
        <p:nvSpPr>
          <p:cNvPr id="3" name="Text Placeholder 2"/>
          <p:cNvSpPr>
            <a:spLocks noGrp="1"/>
          </p:cNvSpPr>
          <p:nvPr>
            <p:ph type="body" idx="1"/>
          </p:nvPr>
        </p:nvSpPr>
        <p:spPr/>
        <p:txBody>
          <a:bodyPr/>
          <a:lstStyle/>
          <a:p>
            <a:endParaRPr lang="en-US"/>
          </a:p>
        </p:txBody>
      </p:sp>
      <p:pic>
        <p:nvPicPr>
          <p:cNvPr id="4" name="Audio 3">
            <a:hlinkClick r:id="" action="ppaction://media"/>
            <a:extLst>
              <a:ext uri="{FF2B5EF4-FFF2-40B4-BE49-F238E27FC236}">
                <a16:creationId xmlns:a16="http://schemas.microsoft.com/office/drawing/2014/main" id="{6C4A5C0C-2CD2-5C57-D9D0-B65A37DCB0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82793567"/>
      </p:ext>
    </p:extLst>
  </p:cSld>
  <p:clrMapOvr>
    <a:masterClrMapping/>
  </p:clrMapOvr>
  <mc:AlternateContent xmlns:mc="http://schemas.openxmlformats.org/markup-compatibility/2006">
    <mc:Choice xmlns:p14="http://schemas.microsoft.com/office/powerpoint/2010/main" Requires="p14">
      <p:transition spd="slow" p14:dur="2000" advTm="5396"/>
    </mc:Choice>
    <mc:Fallback>
      <p:transition spd="slow" advTm="5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4800"/>
              <a:t>Tolerant taxa</a:t>
            </a:r>
          </a:p>
        </p:txBody>
      </p:sp>
      <p:pic>
        <p:nvPicPr>
          <p:cNvPr id="3" name="Picture 15" descr="BlueBugCardP2 small"/>
          <p:cNvPicPr>
            <a:picLocks noChangeAspect="1" noChangeArrowheads="1"/>
          </p:cNvPicPr>
          <p:nvPr/>
        </p:nvPicPr>
        <p:blipFill rotWithShape="1">
          <a:blip r:embed="rId5">
            <a:extLst>
              <a:ext uri="{28A0092B-C50C-407E-A947-70E740481C1C}">
                <a14:useLocalDpi xmlns:a14="http://schemas.microsoft.com/office/drawing/2010/main" val="0"/>
              </a:ext>
            </a:extLst>
          </a:blip>
          <a:srcRect t="64310"/>
          <a:stretch/>
        </p:blipFill>
        <p:spPr bwMode="auto">
          <a:xfrm>
            <a:off x="761304" y="2057400"/>
            <a:ext cx="7621393" cy="3505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304800" y="6223687"/>
            <a:ext cx="8244800" cy="403654"/>
            <a:chOff x="215495" y="6225746"/>
            <a:chExt cx="7324732" cy="403654"/>
          </a:xfrm>
        </p:grpSpPr>
        <p:sp>
          <p:nvSpPr>
            <p:cNvPr id="13" name="Freeform 12"/>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4" name="Freeform 13"/>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5" name="Freeform 14"/>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6" name="Freeform 15"/>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7" name="Freeform 16"/>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8" name="Freeform 17"/>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2" name="Audio 1">
            <a:hlinkClick r:id="" action="ppaction://media"/>
            <a:extLst>
              <a:ext uri="{FF2B5EF4-FFF2-40B4-BE49-F238E27FC236}">
                <a16:creationId xmlns:a16="http://schemas.microsoft.com/office/drawing/2014/main" id="{583137B0-8668-1C52-06E9-A6564AE789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89757169"/>
      </p:ext>
    </p:extLst>
  </p:cSld>
  <p:clrMapOvr>
    <a:masterClrMapping/>
  </p:clrMapOvr>
  <mc:AlternateContent xmlns:mc="http://schemas.openxmlformats.org/markup-compatibility/2006">
    <mc:Choice xmlns:p14="http://schemas.microsoft.com/office/powerpoint/2010/main" Requires="p14">
      <p:transition spd="slow" p14:dur="2000" advTm="22374"/>
    </mc:Choice>
    <mc:Fallback>
      <p:transition spd="slow" advTm="22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7" descr="4 Slide 35 Aquatic Worm horsehair"/>
          <p:cNvPicPr>
            <a:picLocks noChangeAspect="1" noChangeArrowheads="1"/>
          </p:cNvPicPr>
          <p:nvPr/>
        </p:nvPicPr>
        <p:blipFill>
          <a:blip r:embed="rId5">
            <a:extLst>
              <a:ext uri="{28A0092B-C50C-407E-A947-70E740481C1C}">
                <a14:useLocalDpi xmlns:a14="http://schemas.microsoft.com/office/drawing/2010/main" val="0"/>
              </a:ext>
            </a:extLst>
          </a:blip>
          <a:srcRect r="4057"/>
          <a:stretch>
            <a:fillRect/>
          </a:stretch>
        </p:blipFill>
        <p:spPr bwMode="auto">
          <a:xfrm>
            <a:off x="4648200" y="2424130"/>
            <a:ext cx="4129689" cy="3097267"/>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653" y="1813270"/>
            <a:ext cx="3986147" cy="3737925"/>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a:t>Aquatic Worm</a:t>
            </a:r>
          </a:p>
        </p:txBody>
      </p:sp>
      <p:sp>
        <p:nvSpPr>
          <p:cNvPr id="2" name="TextBox 1"/>
          <p:cNvSpPr txBox="1"/>
          <p:nvPr/>
        </p:nvSpPr>
        <p:spPr>
          <a:xfrm>
            <a:off x="882869" y="5521397"/>
            <a:ext cx="3612931" cy="523220"/>
          </a:xfrm>
          <a:prstGeom prst="rect">
            <a:avLst/>
          </a:prstGeom>
          <a:noFill/>
        </p:spPr>
        <p:txBody>
          <a:bodyPr wrap="square" rtlCol="0">
            <a:spAutoFit/>
          </a:bodyPr>
          <a:lstStyle/>
          <a:p>
            <a:r>
              <a:rPr lang="en-US" sz="2800"/>
              <a:t>Aquatic Earthworm </a:t>
            </a:r>
          </a:p>
        </p:txBody>
      </p:sp>
      <p:sp>
        <p:nvSpPr>
          <p:cNvPr id="15" name="TextBox 14"/>
          <p:cNvSpPr txBox="1"/>
          <p:nvPr/>
        </p:nvSpPr>
        <p:spPr>
          <a:xfrm>
            <a:off x="5171885" y="5505154"/>
            <a:ext cx="3612931" cy="523220"/>
          </a:xfrm>
          <a:prstGeom prst="rect">
            <a:avLst/>
          </a:prstGeom>
          <a:noFill/>
        </p:spPr>
        <p:txBody>
          <a:bodyPr wrap="square" rtlCol="0">
            <a:spAutoFit/>
          </a:bodyPr>
          <a:lstStyle/>
          <a:p>
            <a:r>
              <a:rPr lang="en-US" sz="2800"/>
              <a:t>Horsehair Worm </a:t>
            </a:r>
          </a:p>
        </p:txBody>
      </p:sp>
      <p:grpSp>
        <p:nvGrpSpPr>
          <p:cNvPr id="16" name="Group 15"/>
          <p:cNvGrpSpPr/>
          <p:nvPr/>
        </p:nvGrpSpPr>
        <p:grpSpPr>
          <a:xfrm>
            <a:off x="304800" y="6223687"/>
            <a:ext cx="8244800" cy="403654"/>
            <a:chOff x="215495" y="6225746"/>
            <a:chExt cx="7324732" cy="403654"/>
          </a:xfrm>
        </p:grpSpPr>
        <p:sp>
          <p:nvSpPr>
            <p:cNvPr id="17" name="Freeform 16"/>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8" name="Freeform 17"/>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9" name="Freeform 18"/>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20" name="Freeform 19"/>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1" name="Freeform 20"/>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2" name="Freeform 21"/>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6" name="Audio 5">
            <a:hlinkClick r:id="" action="ppaction://media"/>
            <a:extLst>
              <a:ext uri="{FF2B5EF4-FFF2-40B4-BE49-F238E27FC236}">
                <a16:creationId xmlns:a16="http://schemas.microsoft.com/office/drawing/2014/main" id="{40AE9FD4-C91F-BBA6-DE33-DD9BBF3118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98544903"/>
      </p:ext>
    </p:extLst>
  </p:cSld>
  <p:clrMapOvr>
    <a:masterClrMapping/>
  </p:clrMapOvr>
  <mc:AlternateContent xmlns:mc="http://schemas.openxmlformats.org/markup-compatibility/2006">
    <mc:Choice xmlns:p14="http://schemas.microsoft.com/office/powerpoint/2010/main" Requires="p14">
      <p:transition spd="slow" p14:dur="2000" advTm="23165"/>
    </mc:Choice>
    <mc:Fallback>
      <p:transition spd="slow" advTm="23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Midge fly larvae</a:t>
            </a:r>
          </a:p>
        </p:txBody>
      </p:sp>
      <p:pic>
        <p:nvPicPr>
          <p:cNvPr id="26626" name="Picture 2" descr="shupryt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718932"/>
            <a:ext cx="5993167" cy="4030405"/>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20" name="Line 10"/>
          <p:cNvSpPr>
            <a:spLocks noChangeShapeType="1"/>
          </p:cNvSpPr>
          <p:nvPr/>
        </p:nvSpPr>
        <p:spPr bwMode="auto">
          <a:xfrm flipH="1">
            <a:off x="5006761" y="5105400"/>
            <a:ext cx="695330" cy="434801"/>
          </a:xfrm>
          <a:prstGeom prst="line">
            <a:avLst/>
          </a:prstGeom>
          <a:noFill/>
          <a:ln w="38100">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Arial" charset="0"/>
            </a:endParaRPr>
          </a:p>
        </p:txBody>
      </p:sp>
      <p:grpSp>
        <p:nvGrpSpPr>
          <p:cNvPr id="4" name="Group 3"/>
          <p:cNvGrpSpPr/>
          <p:nvPr/>
        </p:nvGrpSpPr>
        <p:grpSpPr>
          <a:xfrm>
            <a:off x="675855" y="4057360"/>
            <a:ext cx="5993167" cy="1254612"/>
            <a:chOff x="675855" y="4057360"/>
            <a:chExt cx="5993167" cy="1254612"/>
          </a:xfrm>
        </p:grpSpPr>
        <p:sp>
          <p:nvSpPr>
            <p:cNvPr id="21" name="Line 11"/>
            <p:cNvSpPr>
              <a:spLocks noChangeShapeType="1"/>
            </p:cNvSpPr>
            <p:nvPr/>
          </p:nvSpPr>
          <p:spPr bwMode="auto">
            <a:xfrm flipH="1" flipV="1">
              <a:off x="5623193" y="4057360"/>
              <a:ext cx="78898" cy="1048039"/>
            </a:xfrm>
            <a:prstGeom prst="line">
              <a:avLst/>
            </a:prstGeom>
            <a:noFill/>
            <a:ln w="38100">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Arial" charset="0"/>
              </a:endParaRPr>
            </a:p>
          </p:txBody>
        </p:sp>
        <p:sp>
          <p:nvSpPr>
            <p:cNvPr id="19" name="Text Box 9"/>
            <p:cNvSpPr txBox="1">
              <a:spLocks noChangeArrowheads="1"/>
            </p:cNvSpPr>
            <p:nvPr/>
          </p:nvSpPr>
          <p:spPr bwMode="auto">
            <a:xfrm>
              <a:off x="5702091" y="4850307"/>
              <a:ext cx="9669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b="1">
                  <a:ln w="3175">
                    <a:noFill/>
                  </a:ln>
                  <a:solidFill>
                    <a:srgbClr val="FFFFFF"/>
                  </a:solidFill>
                  <a:latin typeface="+mn-lt"/>
                </a:rPr>
                <a:t>Head</a:t>
              </a:r>
            </a:p>
          </p:txBody>
        </p:sp>
        <p:sp>
          <p:nvSpPr>
            <p:cNvPr id="22" name="Text Box 12"/>
            <p:cNvSpPr txBox="1">
              <a:spLocks noChangeArrowheads="1"/>
            </p:cNvSpPr>
            <p:nvPr/>
          </p:nvSpPr>
          <p:spPr bwMode="auto">
            <a:xfrm>
              <a:off x="675855" y="4542939"/>
              <a:ext cx="13388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2400" b="1" err="1">
                  <a:ln w="3175">
                    <a:noFill/>
                  </a:ln>
                  <a:solidFill>
                    <a:srgbClr val="FFFFFF"/>
                  </a:solidFill>
                  <a:latin typeface="+mn-lt"/>
                </a:rPr>
                <a:t>Prolegs</a:t>
              </a:r>
              <a:endParaRPr lang="en-US" sz="2400" b="1">
                <a:ln w="3175">
                  <a:noFill/>
                </a:ln>
                <a:solidFill>
                  <a:srgbClr val="FFFFFF"/>
                </a:solidFill>
                <a:latin typeface="+mn-lt"/>
              </a:endParaRPr>
            </a:p>
          </p:txBody>
        </p:sp>
        <p:sp>
          <p:nvSpPr>
            <p:cNvPr id="23" name="Line 13"/>
            <p:cNvSpPr>
              <a:spLocks noChangeShapeType="1"/>
            </p:cNvSpPr>
            <p:nvPr/>
          </p:nvSpPr>
          <p:spPr bwMode="auto">
            <a:xfrm>
              <a:off x="1895555" y="4726109"/>
              <a:ext cx="728344" cy="75440"/>
            </a:xfrm>
            <a:prstGeom prst="line">
              <a:avLst/>
            </a:prstGeom>
            <a:noFill/>
            <a:ln w="38100">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Arial" charset="0"/>
              </a:endParaRPr>
            </a:p>
          </p:txBody>
        </p:sp>
        <p:sp>
          <p:nvSpPr>
            <p:cNvPr id="24" name="Line 15"/>
            <p:cNvSpPr>
              <a:spLocks noChangeShapeType="1"/>
            </p:cNvSpPr>
            <p:nvPr/>
          </p:nvSpPr>
          <p:spPr bwMode="auto">
            <a:xfrm flipV="1">
              <a:off x="1877113" y="4467381"/>
              <a:ext cx="1780487" cy="258610"/>
            </a:xfrm>
            <a:prstGeom prst="line">
              <a:avLst/>
            </a:prstGeom>
            <a:noFill/>
            <a:ln w="38100">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Arial" charset="0"/>
              </a:endParaRPr>
            </a:p>
          </p:txBody>
        </p:sp>
      </p:grpSp>
      <p:pic>
        <p:nvPicPr>
          <p:cNvPr id="17"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745382" y="1895281"/>
            <a:ext cx="2955834" cy="2095640"/>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304800" y="6223687"/>
            <a:ext cx="8244800" cy="403654"/>
            <a:chOff x="215495" y="6225746"/>
            <a:chExt cx="7324732" cy="403654"/>
          </a:xfrm>
        </p:grpSpPr>
        <p:sp>
          <p:nvSpPr>
            <p:cNvPr id="25" name="Freeform 24"/>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26" name="Freeform 25"/>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27" name="Freeform 26"/>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28" name="Freeform 27"/>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9" name="Freeform 28"/>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30" name="Freeform 29"/>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6" name="Audio 5">
            <a:hlinkClick r:id="" action="ppaction://media"/>
            <a:extLst>
              <a:ext uri="{FF2B5EF4-FFF2-40B4-BE49-F238E27FC236}">
                <a16:creationId xmlns:a16="http://schemas.microsoft.com/office/drawing/2014/main" id="{D6DDC3B1-220F-4AAF-F5AD-5C453D7C5D8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66785585"/>
      </p:ext>
    </p:extLst>
  </p:cSld>
  <p:clrMapOvr>
    <a:masterClrMapping/>
  </p:clrMapOvr>
  <mc:AlternateContent xmlns:mc="http://schemas.openxmlformats.org/markup-compatibility/2006">
    <mc:Choice xmlns:p14="http://schemas.microsoft.com/office/powerpoint/2010/main" Requires="p14">
      <p:transition spd="slow" p14:dur="2000" advTm="13028"/>
    </mc:Choice>
    <mc:Fallback>
      <p:transition spd="slow" advTm="13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Midge Fly Larva</a:t>
            </a:r>
          </a:p>
        </p:txBody>
      </p:sp>
      <p:pic>
        <p:nvPicPr>
          <p:cNvPr id="4" name="Picture 7" descr="4 Slide 36 Midge bloodworm"/>
          <p:cNvPicPr>
            <a:picLocks noChangeAspect="1" noChangeArrowheads="1"/>
          </p:cNvPicPr>
          <p:nvPr/>
        </p:nvPicPr>
        <p:blipFill rotWithShape="1">
          <a:blip r:embed="rId5">
            <a:extLst>
              <a:ext uri="{28A0092B-C50C-407E-A947-70E740481C1C}">
                <a14:useLocalDpi xmlns:a14="http://schemas.microsoft.com/office/drawing/2010/main" val="0"/>
              </a:ext>
            </a:extLst>
          </a:blip>
          <a:srcRect l="10471" t="24136" r="10622" b="20003"/>
          <a:stretch/>
        </p:blipFill>
        <p:spPr bwMode="auto">
          <a:xfrm>
            <a:off x="465083" y="1960179"/>
            <a:ext cx="8213834" cy="383102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5083" y="1960179"/>
            <a:ext cx="3276600" cy="584775"/>
          </a:xfrm>
          <a:prstGeom prst="rect">
            <a:avLst/>
          </a:prstGeom>
          <a:noFill/>
        </p:spPr>
        <p:txBody>
          <a:bodyPr wrap="square" rtlCol="0">
            <a:spAutoFit/>
          </a:bodyPr>
          <a:lstStyle/>
          <a:p>
            <a:r>
              <a:rPr lang="en-US" sz="3200">
                <a:solidFill>
                  <a:schemeClr val="bg1"/>
                </a:solidFill>
              </a:rPr>
              <a:t>Blood Worm </a:t>
            </a:r>
          </a:p>
        </p:txBody>
      </p:sp>
      <p:grpSp>
        <p:nvGrpSpPr>
          <p:cNvPr id="15" name="Group 14"/>
          <p:cNvGrpSpPr/>
          <p:nvPr/>
        </p:nvGrpSpPr>
        <p:grpSpPr>
          <a:xfrm>
            <a:off x="304800" y="6223687"/>
            <a:ext cx="8244800" cy="403654"/>
            <a:chOff x="215495" y="6225746"/>
            <a:chExt cx="7324732" cy="403654"/>
          </a:xfrm>
        </p:grpSpPr>
        <p:sp>
          <p:nvSpPr>
            <p:cNvPr id="16" name="Freeform 15"/>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7" name="Freeform 16"/>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8" name="Freeform 17"/>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9" name="Freeform 18"/>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0" name="Freeform 19"/>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1" name="Freeform 20"/>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6" name="Audio 5">
            <a:hlinkClick r:id="" action="ppaction://media"/>
            <a:extLst>
              <a:ext uri="{FF2B5EF4-FFF2-40B4-BE49-F238E27FC236}">
                <a16:creationId xmlns:a16="http://schemas.microsoft.com/office/drawing/2014/main" id="{0C4F6F27-4223-B4EF-71A7-597E22F477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29240161"/>
      </p:ext>
    </p:extLst>
  </p:cSld>
  <p:clrMapOvr>
    <a:masterClrMapping/>
  </p:clrMapOvr>
  <mc:AlternateContent xmlns:mc="http://schemas.openxmlformats.org/markup-compatibility/2006">
    <mc:Choice xmlns:p14="http://schemas.microsoft.com/office/powerpoint/2010/main" Requires="p14">
      <p:transition spd="slow" p14:dur="2000" advTm="19468"/>
    </mc:Choice>
    <mc:Fallback>
      <p:transition spd="slow" advTm="19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advantages</a:t>
            </a:r>
          </a:p>
        </p:txBody>
      </p:sp>
      <p:pic>
        <p:nvPicPr>
          <p:cNvPr id="4" name="Picture 3" descr="C:\Users\comers\AppData\Local\Microsoft\Windows\Temporary Internet Files\Content.IE5\GQ0M3D45\DragonflyLarvae-thnail[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5751" y="2661472"/>
            <a:ext cx="3351049" cy="1999418"/>
          </a:xfrm>
          <a:prstGeom prst="rect">
            <a:avLst/>
          </a:prstGeom>
          <a:noFill/>
          <a:ln w="38100">
            <a:noFill/>
          </a:ln>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948208" y="1650407"/>
            <a:ext cx="4067418" cy="4344121"/>
            <a:chOff x="2760345" y="1676039"/>
            <a:chExt cx="3640455" cy="4344121"/>
          </a:xfrm>
        </p:grpSpPr>
        <p:sp>
          <p:nvSpPr>
            <p:cNvPr id="14" name="Freeform 13"/>
            <p:cNvSpPr/>
            <p:nvPr/>
          </p:nvSpPr>
          <p:spPr>
            <a:xfrm>
              <a:off x="2760345" y="1676039"/>
              <a:ext cx="3640455" cy="566280"/>
            </a:xfrm>
            <a:custGeom>
              <a:avLst/>
              <a:gdLst>
                <a:gd name="connsiteX0" fmla="*/ 0 w 3640455"/>
                <a:gd name="connsiteY0" fmla="*/ 94382 h 566280"/>
                <a:gd name="connsiteX1" fmla="*/ 94382 w 3640455"/>
                <a:gd name="connsiteY1" fmla="*/ 0 h 566280"/>
                <a:gd name="connsiteX2" fmla="*/ 3546073 w 3640455"/>
                <a:gd name="connsiteY2" fmla="*/ 0 h 566280"/>
                <a:gd name="connsiteX3" fmla="*/ 3640455 w 3640455"/>
                <a:gd name="connsiteY3" fmla="*/ 94382 h 566280"/>
                <a:gd name="connsiteX4" fmla="*/ 3640455 w 3640455"/>
                <a:gd name="connsiteY4" fmla="*/ 471898 h 566280"/>
                <a:gd name="connsiteX5" fmla="*/ 3546073 w 3640455"/>
                <a:gd name="connsiteY5" fmla="*/ 566280 h 566280"/>
                <a:gd name="connsiteX6" fmla="*/ 94382 w 3640455"/>
                <a:gd name="connsiteY6" fmla="*/ 566280 h 566280"/>
                <a:gd name="connsiteX7" fmla="*/ 0 w 3640455"/>
                <a:gd name="connsiteY7" fmla="*/ 471898 h 566280"/>
                <a:gd name="connsiteX8" fmla="*/ 0 w 3640455"/>
                <a:gd name="connsiteY8" fmla="*/ 94382 h 56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0455" h="566280">
                  <a:moveTo>
                    <a:pt x="0" y="94382"/>
                  </a:moveTo>
                  <a:cubicBezTo>
                    <a:pt x="0" y="42256"/>
                    <a:pt x="42256" y="0"/>
                    <a:pt x="94382" y="0"/>
                  </a:cubicBezTo>
                  <a:lnTo>
                    <a:pt x="3546073" y="0"/>
                  </a:lnTo>
                  <a:cubicBezTo>
                    <a:pt x="3598199" y="0"/>
                    <a:pt x="3640455" y="42256"/>
                    <a:pt x="3640455" y="94382"/>
                  </a:cubicBezTo>
                  <a:lnTo>
                    <a:pt x="3640455" y="471898"/>
                  </a:lnTo>
                  <a:cubicBezTo>
                    <a:pt x="3640455" y="524024"/>
                    <a:pt x="3598199" y="566280"/>
                    <a:pt x="3546073" y="566280"/>
                  </a:cubicBezTo>
                  <a:lnTo>
                    <a:pt x="94382" y="566280"/>
                  </a:lnTo>
                  <a:cubicBezTo>
                    <a:pt x="42256" y="566280"/>
                    <a:pt x="0" y="524024"/>
                    <a:pt x="0" y="471898"/>
                  </a:cubicBezTo>
                  <a:lnTo>
                    <a:pt x="0" y="94382"/>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11464" tIns="111464" rIns="111464" bIns="111464" numCol="1" spcCol="1270" anchor="ctr" anchorCtr="0">
              <a:noAutofit/>
            </a:bodyPr>
            <a:lstStyle/>
            <a:p>
              <a:pPr defTabSz="977900">
                <a:lnSpc>
                  <a:spcPct val="90000"/>
                </a:lnSpc>
                <a:spcBef>
                  <a:spcPct val="0"/>
                </a:spcBef>
                <a:spcAft>
                  <a:spcPct val="35000"/>
                </a:spcAft>
              </a:pPr>
              <a:r>
                <a:rPr lang="en-US" sz="2200"/>
                <a:t>Less mobile</a:t>
              </a:r>
              <a:endParaRPr lang="en-US" sz="2200" kern="1200"/>
            </a:p>
          </p:txBody>
        </p:sp>
        <p:sp>
          <p:nvSpPr>
            <p:cNvPr id="15" name="Freeform 14"/>
            <p:cNvSpPr/>
            <p:nvPr/>
          </p:nvSpPr>
          <p:spPr>
            <a:xfrm>
              <a:off x="2760345" y="2305679"/>
              <a:ext cx="3640455" cy="566280"/>
            </a:xfrm>
            <a:custGeom>
              <a:avLst/>
              <a:gdLst>
                <a:gd name="connsiteX0" fmla="*/ 0 w 3640455"/>
                <a:gd name="connsiteY0" fmla="*/ 94382 h 566280"/>
                <a:gd name="connsiteX1" fmla="*/ 94382 w 3640455"/>
                <a:gd name="connsiteY1" fmla="*/ 0 h 566280"/>
                <a:gd name="connsiteX2" fmla="*/ 3546073 w 3640455"/>
                <a:gd name="connsiteY2" fmla="*/ 0 h 566280"/>
                <a:gd name="connsiteX3" fmla="*/ 3640455 w 3640455"/>
                <a:gd name="connsiteY3" fmla="*/ 94382 h 566280"/>
                <a:gd name="connsiteX4" fmla="*/ 3640455 w 3640455"/>
                <a:gd name="connsiteY4" fmla="*/ 471898 h 566280"/>
                <a:gd name="connsiteX5" fmla="*/ 3546073 w 3640455"/>
                <a:gd name="connsiteY5" fmla="*/ 566280 h 566280"/>
                <a:gd name="connsiteX6" fmla="*/ 94382 w 3640455"/>
                <a:gd name="connsiteY6" fmla="*/ 566280 h 566280"/>
                <a:gd name="connsiteX7" fmla="*/ 0 w 3640455"/>
                <a:gd name="connsiteY7" fmla="*/ 471898 h 566280"/>
                <a:gd name="connsiteX8" fmla="*/ 0 w 3640455"/>
                <a:gd name="connsiteY8" fmla="*/ 94382 h 56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0455" h="566280">
                  <a:moveTo>
                    <a:pt x="0" y="94382"/>
                  </a:moveTo>
                  <a:cubicBezTo>
                    <a:pt x="0" y="42256"/>
                    <a:pt x="42256" y="0"/>
                    <a:pt x="94382" y="0"/>
                  </a:cubicBezTo>
                  <a:lnTo>
                    <a:pt x="3546073" y="0"/>
                  </a:lnTo>
                  <a:cubicBezTo>
                    <a:pt x="3598199" y="0"/>
                    <a:pt x="3640455" y="42256"/>
                    <a:pt x="3640455" y="94382"/>
                  </a:cubicBezTo>
                  <a:lnTo>
                    <a:pt x="3640455" y="471898"/>
                  </a:lnTo>
                  <a:cubicBezTo>
                    <a:pt x="3640455" y="524024"/>
                    <a:pt x="3598199" y="566280"/>
                    <a:pt x="3546073" y="566280"/>
                  </a:cubicBezTo>
                  <a:lnTo>
                    <a:pt x="94382" y="566280"/>
                  </a:lnTo>
                  <a:cubicBezTo>
                    <a:pt x="42256" y="566280"/>
                    <a:pt x="0" y="524024"/>
                    <a:pt x="0" y="471898"/>
                  </a:cubicBezTo>
                  <a:lnTo>
                    <a:pt x="0" y="94382"/>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11464" tIns="111464" rIns="111464" bIns="111464" numCol="1" spcCol="1270" anchor="ctr" anchorCtr="0">
              <a:noAutofit/>
            </a:bodyPr>
            <a:lstStyle/>
            <a:p>
              <a:pPr lvl="0" algn="l" defTabSz="977900">
                <a:lnSpc>
                  <a:spcPct val="90000"/>
                </a:lnSpc>
                <a:spcBef>
                  <a:spcPct val="0"/>
                </a:spcBef>
                <a:spcAft>
                  <a:spcPct val="35000"/>
                </a:spcAft>
              </a:pPr>
              <a:r>
                <a:rPr lang="en-US" sz="2200" kern="1200"/>
                <a:t>Easy to collect</a:t>
              </a:r>
            </a:p>
          </p:txBody>
        </p:sp>
        <p:sp>
          <p:nvSpPr>
            <p:cNvPr id="16" name="Freeform 15"/>
            <p:cNvSpPr/>
            <p:nvPr/>
          </p:nvSpPr>
          <p:spPr>
            <a:xfrm>
              <a:off x="2760345" y="2935319"/>
              <a:ext cx="3640455" cy="566280"/>
            </a:xfrm>
            <a:custGeom>
              <a:avLst/>
              <a:gdLst>
                <a:gd name="connsiteX0" fmla="*/ 0 w 3640455"/>
                <a:gd name="connsiteY0" fmla="*/ 94382 h 566280"/>
                <a:gd name="connsiteX1" fmla="*/ 94382 w 3640455"/>
                <a:gd name="connsiteY1" fmla="*/ 0 h 566280"/>
                <a:gd name="connsiteX2" fmla="*/ 3546073 w 3640455"/>
                <a:gd name="connsiteY2" fmla="*/ 0 h 566280"/>
                <a:gd name="connsiteX3" fmla="*/ 3640455 w 3640455"/>
                <a:gd name="connsiteY3" fmla="*/ 94382 h 566280"/>
                <a:gd name="connsiteX4" fmla="*/ 3640455 w 3640455"/>
                <a:gd name="connsiteY4" fmla="*/ 471898 h 566280"/>
                <a:gd name="connsiteX5" fmla="*/ 3546073 w 3640455"/>
                <a:gd name="connsiteY5" fmla="*/ 566280 h 566280"/>
                <a:gd name="connsiteX6" fmla="*/ 94382 w 3640455"/>
                <a:gd name="connsiteY6" fmla="*/ 566280 h 566280"/>
                <a:gd name="connsiteX7" fmla="*/ 0 w 3640455"/>
                <a:gd name="connsiteY7" fmla="*/ 471898 h 566280"/>
                <a:gd name="connsiteX8" fmla="*/ 0 w 3640455"/>
                <a:gd name="connsiteY8" fmla="*/ 94382 h 56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0455" h="566280">
                  <a:moveTo>
                    <a:pt x="0" y="94382"/>
                  </a:moveTo>
                  <a:cubicBezTo>
                    <a:pt x="0" y="42256"/>
                    <a:pt x="42256" y="0"/>
                    <a:pt x="94382" y="0"/>
                  </a:cubicBezTo>
                  <a:lnTo>
                    <a:pt x="3546073" y="0"/>
                  </a:lnTo>
                  <a:cubicBezTo>
                    <a:pt x="3598199" y="0"/>
                    <a:pt x="3640455" y="42256"/>
                    <a:pt x="3640455" y="94382"/>
                  </a:cubicBezTo>
                  <a:lnTo>
                    <a:pt x="3640455" y="471898"/>
                  </a:lnTo>
                  <a:cubicBezTo>
                    <a:pt x="3640455" y="524024"/>
                    <a:pt x="3598199" y="566280"/>
                    <a:pt x="3546073" y="566280"/>
                  </a:cubicBezTo>
                  <a:lnTo>
                    <a:pt x="94382" y="566280"/>
                  </a:lnTo>
                  <a:cubicBezTo>
                    <a:pt x="42256" y="566280"/>
                    <a:pt x="0" y="524024"/>
                    <a:pt x="0" y="471898"/>
                  </a:cubicBezTo>
                  <a:lnTo>
                    <a:pt x="0" y="94382"/>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11464" tIns="111464" rIns="111464" bIns="111464" numCol="1" spcCol="1270" anchor="ctr" anchorCtr="0">
              <a:noAutofit/>
            </a:bodyPr>
            <a:lstStyle/>
            <a:p>
              <a:pPr lvl="0" algn="l" defTabSz="977900">
                <a:lnSpc>
                  <a:spcPct val="90000"/>
                </a:lnSpc>
                <a:spcBef>
                  <a:spcPct val="0"/>
                </a:spcBef>
                <a:spcAft>
                  <a:spcPct val="35000"/>
                </a:spcAft>
              </a:pPr>
              <a:r>
                <a:rPr lang="en-US" sz="2200"/>
                <a:t>Different p</a:t>
              </a:r>
              <a:r>
                <a:rPr lang="en-US" sz="2200" kern="1200"/>
                <a:t>ollution tolerances</a:t>
              </a:r>
            </a:p>
          </p:txBody>
        </p:sp>
        <p:sp>
          <p:nvSpPr>
            <p:cNvPr id="17" name="Freeform 16"/>
            <p:cNvSpPr/>
            <p:nvPr/>
          </p:nvSpPr>
          <p:spPr>
            <a:xfrm>
              <a:off x="2760345" y="3564959"/>
              <a:ext cx="3640455" cy="566280"/>
            </a:xfrm>
            <a:custGeom>
              <a:avLst/>
              <a:gdLst>
                <a:gd name="connsiteX0" fmla="*/ 0 w 3640455"/>
                <a:gd name="connsiteY0" fmla="*/ 94382 h 566280"/>
                <a:gd name="connsiteX1" fmla="*/ 94382 w 3640455"/>
                <a:gd name="connsiteY1" fmla="*/ 0 h 566280"/>
                <a:gd name="connsiteX2" fmla="*/ 3546073 w 3640455"/>
                <a:gd name="connsiteY2" fmla="*/ 0 h 566280"/>
                <a:gd name="connsiteX3" fmla="*/ 3640455 w 3640455"/>
                <a:gd name="connsiteY3" fmla="*/ 94382 h 566280"/>
                <a:gd name="connsiteX4" fmla="*/ 3640455 w 3640455"/>
                <a:gd name="connsiteY4" fmla="*/ 471898 h 566280"/>
                <a:gd name="connsiteX5" fmla="*/ 3546073 w 3640455"/>
                <a:gd name="connsiteY5" fmla="*/ 566280 h 566280"/>
                <a:gd name="connsiteX6" fmla="*/ 94382 w 3640455"/>
                <a:gd name="connsiteY6" fmla="*/ 566280 h 566280"/>
                <a:gd name="connsiteX7" fmla="*/ 0 w 3640455"/>
                <a:gd name="connsiteY7" fmla="*/ 471898 h 566280"/>
                <a:gd name="connsiteX8" fmla="*/ 0 w 3640455"/>
                <a:gd name="connsiteY8" fmla="*/ 94382 h 56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0455" h="566280">
                  <a:moveTo>
                    <a:pt x="0" y="94382"/>
                  </a:moveTo>
                  <a:cubicBezTo>
                    <a:pt x="0" y="42256"/>
                    <a:pt x="42256" y="0"/>
                    <a:pt x="94382" y="0"/>
                  </a:cubicBezTo>
                  <a:lnTo>
                    <a:pt x="3546073" y="0"/>
                  </a:lnTo>
                  <a:cubicBezTo>
                    <a:pt x="3598199" y="0"/>
                    <a:pt x="3640455" y="42256"/>
                    <a:pt x="3640455" y="94382"/>
                  </a:cubicBezTo>
                  <a:lnTo>
                    <a:pt x="3640455" y="471898"/>
                  </a:lnTo>
                  <a:cubicBezTo>
                    <a:pt x="3640455" y="524024"/>
                    <a:pt x="3598199" y="566280"/>
                    <a:pt x="3546073" y="566280"/>
                  </a:cubicBezTo>
                  <a:lnTo>
                    <a:pt x="94382" y="566280"/>
                  </a:lnTo>
                  <a:cubicBezTo>
                    <a:pt x="42256" y="566280"/>
                    <a:pt x="0" y="524024"/>
                    <a:pt x="0" y="471898"/>
                  </a:cubicBezTo>
                  <a:lnTo>
                    <a:pt x="0" y="94382"/>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11464" tIns="111464" rIns="111464" bIns="111464" numCol="1" spcCol="1270" anchor="ctr" anchorCtr="0">
              <a:noAutofit/>
            </a:bodyPr>
            <a:lstStyle/>
            <a:p>
              <a:pPr lvl="0" algn="l" defTabSz="977900">
                <a:lnSpc>
                  <a:spcPct val="90000"/>
                </a:lnSpc>
                <a:spcBef>
                  <a:spcPct val="0"/>
                </a:spcBef>
                <a:spcAft>
                  <a:spcPct val="35000"/>
                </a:spcAft>
              </a:pPr>
              <a:r>
                <a:rPr lang="en-US" sz="2200" kern="1200"/>
                <a:t>Continuous monitoring</a:t>
              </a:r>
            </a:p>
          </p:txBody>
        </p:sp>
        <p:sp>
          <p:nvSpPr>
            <p:cNvPr id="18" name="Freeform 17"/>
            <p:cNvSpPr/>
            <p:nvPr/>
          </p:nvSpPr>
          <p:spPr>
            <a:xfrm>
              <a:off x="2760345" y="4194600"/>
              <a:ext cx="3640455" cy="566280"/>
            </a:xfrm>
            <a:custGeom>
              <a:avLst/>
              <a:gdLst>
                <a:gd name="connsiteX0" fmla="*/ 0 w 3640455"/>
                <a:gd name="connsiteY0" fmla="*/ 94382 h 566280"/>
                <a:gd name="connsiteX1" fmla="*/ 94382 w 3640455"/>
                <a:gd name="connsiteY1" fmla="*/ 0 h 566280"/>
                <a:gd name="connsiteX2" fmla="*/ 3546073 w 3640455"/>
                <a:gd name="connsiteY2" fmla="*/ 0 h 566280"/>
                <a:gd name="connsiteX3" fmla="*/ 3640455 w 3640455"/>
                <a:gd name="connsiteY3" fmla="*/ 94382 h 566280"/>
                <a:gd name="connsiteX4" fmla="*/ 3640455 w 3640455"/>
                <a:gd name="connsiteY4" fmla="*/ 471898 h 566280"/>
                <a:gd name="connsiteX5" fmla="*/ 3546073 w 3640455"/>
                <a:gd name="connsiteY5" fmla="*/ 566280 h 566280"/>
                <a:gd name="connsiteX6" fmla="*/ 94382 w 3640455"/>
                <a:gd name="connsiteY6" fmla="*/ 566280 h 566280"/>
                <a:gd name="connsiteX7" fmla="*/ 0 w 3640455"/>
                <a:gd name="connsiteY7" fmla="*/ 471898 h 566280"/>
                <a:gd name="connsiteX8" fmla="*/ 0 w 3640455"/>
                <a:gd name="connsiteY8" fmla="*/ 94382 h 56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0455" h="566280">
                  <a:moveTo>
                    <a:pt x="0" y="94382"/>
                  </a:moveTo>
                  <a:cubicBezTo>
                    <a:pt x="0" y="42256"/>
                    <a:pt x="42256" y="0"/>
                    <a:pt x="94382" y="0"/>
                  </a:cubicBezTo>
                  <a:lnTo>
                    <a:pt x="3546073" y="0"/>
                  </a:lnTo>
                  <a:cubicBezTo>
                    <a:pt x="3598199" y="0"/>
                    <a:pt x="3640455" y="42256"/>
                    <a:pt x="3640455" y="94382"/>
                  </a:cubicBezTo>
                  <a:lnTo>
                    <a:pt x="3640455" y="471898"/>
                  </a:lnTo>
                  <a:cubicBezTo>
                    <a:pt x="3640455" y="524024"/>
                    <a:pt x="3598199" y="566280"/>
                    <a:pt x="3546073" y="566280"/>
                  </a:cubicBezTo>
                  <a:lnTo>
                    <a:pt x="94382" y="566280"/>
                  </a:lnTo>
                  <a:cubicBezTo>
                    <a:pt x="42256" y="566280"/>
                    <a:pt x="0" y="524024"/>
                    <a:pt x="0" y="471898"/>
                  </a:cubicBezTo>
                  <a:lnTo>
                    <a:pt x="0" y="94382"/>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11464" tIns="111464" rIns="111464" bIns="111464" numCol="1" spcCol="1270" anchor="ctr" anchorCtr="0">
              <a:noAutofit/>
            </a:bodyPr>
            <a:lstStyle/>
            <a:p>
              <a:pPr lvl="0" algn="l" defTabSz="977900">
                <a:lnSpc>
                  <a:spcPct val="90000"/>
                </a:lnSpc>
                <a:spcBef>
                  <a:spcPct val="0"/>
                </a:spcBef>
                <a:spcAft>
                  <a:spcPct val="35000"/>
                </a:spcAft>
              </a:pPr>
              <a:r>
                <a:rPr lang="en-US" sz="2200" kern="1200"/>
                <a:t>Inexpensive equipment</a:t>
              </a:r>
            </a:p>
          </p:txBody>
        </p:sp>
        <p:sp>
          <p:nvSpPr>
            <p:cNvPr id="19" name="Freeform 18"/>
            <p:cNvSpPr/>
            <p:nvPr/>
          </p:nvSpPr>
          <p:spPr>
            <a:xfrm>
              <a:off x="2760345" y="4824240"/>
              <a:ext cx="3640455" cy="566280"/>
            </a:xfrm>
            <a:custGeom>
              <a:avLst/>
              <a:gdLst>
                <a:gd name="connsiteX0" fmla="*/ 0 w 3640455"/>
                <a:gd name="connsiteY0" fmla="*/ 94382 h 566280"/>
                <a:gd name="connsiteX1" fmla="*/ 94382 w 3640455"/>
                <a:gd name="connsiteY1" fmla="*/ 0 h 566280"/>
                <a:gd name="connsiteX2" fmla="*/ 3546073 w 3640455"/>
                <a:gd name="connsiteY2" fmla="*/ 0 h 566280"/>
                <a:gd name="connsiteX3" fmla="*/ 3640455 w 3640455"/>
                <a:gd name="connsiteY3" fmla="*/ 94382 h 566280"/>
                <a:gd name="connsiteX4" fmla="*/ 3640455 w 3640455"/>
                <a:gd name="connsiteY4" fmla="*/ 471898 h 566280"/>
                <a:gd name="connsiteX5" fmla="*/ 3546073 w 3640455"/>
                <a:gd name="connsiteY5" fmla="*/ 566280 h 566280"/>
                <a:gd name="connsiteX6" fmla="*/ 94382 w 3640455"/>
                <a:gd name="connsiteY6" fmla="*/ 566280 h 566280"/>
                <a:gd name="connsiteX7" fmla="*/ 0 w 3640455"/>
                <a:gd name="connsiteY7" fmla="*/ 471898 h 566280"/>
                <a:gd name="connsiteX8" fmla="*/ 0 w 3640455"/>
                <a:gd name="connsiteY8" fmla="*/ 94382 h 56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0455" h="566280">
                  <a:moveTo>
                    <a:pt x="0" y="94382"/>
                  </a:moveTo>
                  <a:cubicBezTo>
                    <a:pt x="0" y="42256"/>
                    <a:pt x="42256" y="0"/>
                    <a:pt x="94382" y="0"/>
                  </a:cubicBezTo>
                  <a:lnTo>
                    <a:pt x="3546073" y="0"/>
                  </a:lnTo>
                  <a:cubicBezTo>
                    <a:pt x="3598199" y="0"/>
                    <a:pt x="3640455" y="42256"/>
                    <a:pt x="3640455" y="94382"/>
                  </a:cubicBezTo>
                  <a:lnTo>
                    <a:pt x="3640455" y="471898"/>
                  </a:lnTo>
                  <a:cubicBezTo>
                    <a:pt x="3640455" y="524024"/>
                    <a:pt x="3598199" y="566280"/>
                    <a:pt x="3546073" y="566280"/>
                  </a:cubicBezTo>
                  <a:lnTo>
                    <a:pt x="94382" y="566280"/>
                  </a:lnTo>
                  <a:cubicBezTo>
                    <a:pt x="42256" y="566280"/>
                    <a:pt x="0" y="524024"/>
                    <a:pt x="0" y="471898"/>
                  </a:cubicBezTo>
                  <a:lnTo>
                    <a:pt x="0" y="94382"/>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11464" tIns="111464" rIns="111464" bIns="111464" numCol="1" spcCol="1270" anchor="ctr" anchorCtr="0">
              <a:noAutofit/>
            </a:bodyPr>
            <a:lstStyle/>
            <a:p>
              <a:pPr lvl="0" algn="l" defTabSz="977900">
                <a:lnSpc>
                  <a:spcPct val="90000"/>
                </a:lnSpc>
                <a:spcBef>
                  <a:spcPct val="0"/>
                </a:spcBef>
                <a:spcAft>
                  <a:spcPct val="35000"/>
                </a:spcAft>
              </a:pPr>
              <a:r>
                <a:rPr lang="en-US" sz="2200"/>
                <a:t>Easy to identify</a:t>
              </a:r>
              <a:endParaRPr lang="en-US" sz="2200" kern="1200"/>
            </a:p>
          </p:txBody>
        </p:sp>
        <p:sp>
          <p:nvSpPr>
            <p:cNvPr id="20" name="Freeform 19"/>
            <p:cNvSpPr/>
            <p:nvPr/>
          </p:nvSpPr>
          <p:spPr>
            <a:xfrm>
              <a:off x="2760345" y="5453880"/>
              <a:ext cx="3640455" cy="566280"/>
            </a:xfrm>
            <a:custGeom>
              <a:avLst/>
              <a:gdLst>
                <a:gd name="connsiteX0" fmla="*/ 0 w 3640455"/>
                <a:gd name="connsiteY0" fmla="*/ 94382 h 566280"/>
                <a:gd name="connsiteX1" fmla="*/ 94382 w 3640455"/>
                <a:gd name="connsiteY1" fmla="*/ 0 h 566280"/>
                <a:gd name="connsiteX2" fmla="*/ 3546073 w 3640455"/>
                <a:gd name="connsiteY2" fmla="*/ 0 h 566280"/>
                <a:gd name="connsiteX3" fmla="*/ 3640455 w 3640455"/>
                <a:gd name="connsiteY3" fmla="*/ 94382 h 566280"/>
                <a:gd name="connsiteX4" fmla="*/ 3640455 w 3640455"/>
                <a:gd name="connsiteY4" fmla="*/ 471898 h 566280"/>
                <a:gd name="connsiteX5" fmla="*/ 3546073 w 3640455"/>
                <a:gd name="connsiteY5" fmla="*/ 566280 h 566280"/>
                <a:gd name="connsiteX6" fmla="*/ 94382 w 3640455"/>
                <a:gd name="connsiteY6" fmla="*/ 566280 h 566280"/>
                <a:gd name="connsiteX7" fmla="*/ 0 w 3640455"/>
                <a:gd name="connsiteY7" fmla="*/ 471898 h 566280"/>
                <a:gd name="connsiteX8" fmla="*/ 0 w 3640455"/>
                <a:gd name="connsiteY8" fmla="*/ 94382 h 56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0455" h="566280">
                  <a:moveTo>
                    <a:pt x="0" y="94382"/>
                  </a:moveTo>
                  <a:cubicBezTo>
                    <a:pt x="0" y="42256"/>
                    <a:pt x="42256" y="0"/>
                    <a:pt x="94382" y="0"/>
                  </a:cubicBezTo>
                  <a:lnTo>
                    <a:pt x="3546073" y="0"/>
                  </a:lnTo>
                  <a:cubicBezTo>
                    <a:pt x="3598199" y="0"/>
                    <a:pt x="3640455" y="42256"/>
                    <a:pt x="3640455" y="94382"/>
                  </a:cubicBezTo>
                  <a:lnTo>
                    <a:pt x="3640455" y="471898"/>
                  </a:lnTo>
                  <a:cubicBezTo>
                    <a:pt x="3640455" y="524024"/>
                    <a:pt x="3598199" y="566280"/>
                    <a:pt x="3546073" y="566280"/>
                  </a:cubicBezTo>
                  <a:lnTo>
                    <a:pt x="94382" y="566280"/>
                  </a:lnTo>
                  <a:cubicBezTo>
                    <a:pt x="42256" y="566280"/>
                    <a:pt x="0" y="524024"/>
                    <a:pt x="0" y="471898"/>
                  </a:cubicBezTo>
                  <a:lnTo>
                    <a:pt x="0" y="94382"/>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11464" tIns="111464" rIns="111464" bIns="111464" numCol="1" spcCol="1270" anchor="ctr" anchorCtr="0">
              <a:noAutofit/>
            </a:bodyPr>
            <a:lstStyle/>
            <a:p>
              <a:pPr lvl="0" algn="l" defTabSz="977900">
                <a:lnSpc>
                  <a:spcPct val="90000"/>
                </a:lnSpc>
                <a:spcBef>
                  <a:spcPct val="0"/>
                </a:spcBef>
                <a:spcAft>
                  <a:spcPct val="35000"/>
                </a:spcAft>
              </a:pPr>
              <a:r>
                <a:rPr lang="en-US" sz="2200" kern="1200"/>
                <a:t>No chemicals needed</a:t>
              </a:r>
            </a:p>
          </p:txBody>
        </p:sp>
      </p:grpSp>
      <p:grpSp>
        <p:nvGrpSpPr>
          <p:cNvPr id="21" name="Group 20"/>
          <p:cNvGrpSpPr/>
          <p:nvPr/>
        </p:nvGrpSpPr>
        <p:grpSpPr>
          <a:xfrm>
            <a:off x="304800" y="6223687"/>
            <a:ext cx="8244800" cy="403654"/>
            <a:chOff x="215495" y="6225746"/>
            <a:chExt cx="7324732" cy="403654"/>
          </a:xfrm>
        </p:grpSpPr>
        <p:sp>
          <p:nvSpPr>
            <p:cNvPr id="22" name="Freeform 21"/>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23" name="Freeform 22"/>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24" name="Freeform 23"/>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25" name="Freeform 2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6" name="Freeform 2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7" name="Freeform 26"/>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8" name="Audio 7">
            <a:hlinkClick r:id="" action="ppaction://media"/>
            <a:extLst>
              <a:ext uri="{FF2B5EF4-FFF2-40B4-BE49-F238E27FC236}">
                <a16:creationId xmlns:a16="http://schemas.microsoft.com/office/drawing/2014/main" id="{F47E0BFA-40A9-ACB7-D2C7-BDE926E06D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08149961"/>
      </p:ext>
    </p:extLst>
  </p:cSld>
  <p:clrMapOvr>
    <a:masterClrMapping/>
  </p:clrMapOvr>
  <mc:AlternateContent xmlns:mc="http://schemas.openxmlformats.org/markup-compatibility/2006">
    <mc:Choice xmlns:p14="http://schemas.microsoft.com/office/powerpoint/2010/main" Requires="p14">
      <p:transition spd="slow" p14:dur="2000" advTm="85729"/>
    </mc:Choice>
    <mc:Fallback>
      <p:transition spd="slow" advTm="85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Black fly larvae</a:t>
            </a:r>
          </a:p>
        </p:txBody>
      </p:sp>
      <p:pic>
        <p:nvPicPr>
          <p:cNvPr id="29698" name="Picture 2" descr="http://diptera.myspecies.info/sites/diptera.myspecies.info/files/styles/large/public/SimuLarv.jpg?itok=BUPqbgb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524000"/>
            <a:ext cx="4572000" cy="4572000"/>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11" name="Text Box 13"/>
          <p:cNvSpPr txBox="1">
            <a:spLocks noChangeArrowheads="1"/>
          </p:cNvSpPr>
          <p:nvPr/>
        </p:nvSpPr>
        <p:spPr bwMode="auto">
          <a:xfrm>
            <a:off x="5410200" y="5791200"/>
            <a:ext cx="2151993" cy="3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lIns="96661" tIns="48331" rIns="96661" bIns="48331">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fontAlgn="base">
              <a:spcBef>
                <a:spcPct val="50000"/>
              </a:spcBef>
              <a:spcAft>
                <a:spcPct val="0"/>
              </a:spcAft>
            </a:pPr>
            <a:r>
              <a:rPr lang="en-US" sz="1400">
                <a:solidFill>
                  <a:schemeClr val="bg1"/>
                </a:solidFill>
                <a:latin typeface="Arial" charset="0"/>
              </a:rPr>
              <a:t>© Steve Marshall</a:t>
            </a:r>
          </a:p>
        </p:txBody>
      </p:sp>
      <p:grpSp>
        <p:nvGrpSpPr>
          <p:cNvPr id="3" name="Group 2"/>
          <p:cNvGrpSpPr/>
          <p:nvPr/>
        </p:nvGrpSpPr>
        <p:grpSpPr>
          <a:xfrm>
            <a:off x="2146980" y="1875021"/>
            <a:ext cx="3889206" cy="4237719"/>
            <a:chOff x="2146980" y="1875021"/>
            <a:chExt cx="3889206" cy="4237719"/>
          </a:xfrm>
        </p:grpSpPr>
        <p:sp>
          <p:nvSpPr>
            <p:cNvPr id="12" name="Text Box 9"/>
            <p:cNvSpPr txBox="1">
              <a:spLocks noChangeArrowheads="1"/>
            </p:cNvSpPr>
            <p:nvPr/>
          </p:nvSpPr>
          <p:spPr bwMode="auto">
            <a:xfrm>
              <a:off x="2146980" y="1875021"/>
              <a:ext cx="38892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fontAlgn="base">
                <a:spcBef>
                  <a:spcPct val="0"/>
                </a:spcBef>
                <a:spcAft>
                  <a:spcPct val="0"/>
                </a:spcAft>
              </a:pPr>
              <a:r>
                <a:rPr lang="en-US" sz="3200" b="1" dirty="0">
                  <a:ln w="3175">
                    <a:noFill/>
                  </a:ln>
                  <a:solidFill>
                    <a:schemeClr val="bg1"/>
                  </a:solidFill>
                  <a:latin typeface="+mn-lt"/>
                </a:rPr>
                <a:t>Bowling Pin Shaped</a:t>
              </a:r>
            </a:p>
          </p:txBody>
        </p:sp>
        <p:sp>
          <p:nvSpPr>
            <p:cNvPr id="13" name="Line 10"/>
            <p:cNvSpPr>
              <a:spLocks noChangeShapeType="1"/>
            </p:cNvSpPr>
            <p:nvPr/>
          </p:nvSpPr>
          <p:spPr bwMode="auto">
            <a:xfrm>
              <a:off x="4292599" y="2317750"/>
              <a:ext cx="50801" cy="34925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FFFFFF"/>
                </a:solidFill>
                <a:cs typeface="Arial" charset="0"/>
              </a:endParaRPr>
            </a:p>
          </p:txBody>
        </p:sp>
        <p:sp>
          <p:nvSpPr>
            <p:cNvPr id="14" name="Text Box 11"/>
            <p:cNvSpPr txBox="1">
              <a:spLocks noChangeArrowheads="1"/>
            </p:cNvSpPr>
            <p:nvPr/>
          </p:nvSpPr>
          <p:spPr bwMode="auto">
            <a:xfrm>
              <a:off x="2247900" y="4543080"/>
              <a:ext cx="2590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fontAlgn="base">
                <a:spcBef>
                  <a:spcPct val="0"/>
                </a:spcBef>
                <a:spcAft>
                  <a:spcPct val="0"/>
                </a:spcAft>
              </a:pPr>
              <a:r>
                <a:rPr lang="en-US" sz="3200" b="1">
                  <a:ln w="3175">
                    <a:noFill/>
                  </a:ln>
                  <a:solidFill>
                    <a:srgbClr val="FFFFFF"/>
                  </a:solidFill>
                  <a:latin typeface="+mn-lt"/>
                </a:rPr>
                <a:t>Filter Feeding</a:t>
              </a:r>
            </a:p>
            <a:p>
              <a:pPr fontAlgn="base">
                <a:spcBef>
                  <a:spcPct val="0"/>
                </a:spcBef>
                <a:spcAft>
                  <a:spcPct val="0"/>
                </a:spcAft>
              </a:pPr>
              <a:r>
                <a:rPr lang="en-US" sz="3200" b="1">
                  <a:ln w="3175">
                    <a:noFill/>
                  </a:ln>
                  <a:solidFill>
                    <a:srgbClr val="FFFFFF"/>
                  </a:solidFill>
                  <a:latin typeface="+mn-lt"/>
                </a:rPr>
                <a:t>Mouthparts</a:t>
              </a:r>
            </a:p>
          </p:txBody>
        </p:sp>
        <p:sp>
          <p:nvSpPr>
            <p:cNvPr id="15" name="Line 12"/>
            <p:cNvSpPr>
              <a:spLocks noChangeShapeType="1"/>
            </p:cNvSpPr>
            <p:nvPr/>
          </p:nvSpPr>
          <p:spPr bwMode="auto">
            <a:xfrm flipV="1">
              <a:off x="3657600" y="4828667"/>
              <a:ext cx="685801" cy="71901"/>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FFFFFF"/>
                </a:solidFill>
                <a:cs typeface="Arial" charset="0"/>
              </a:endParaRPr>
            </a:p>
          </p:txBody>
        </p:sp>
        <p:sp>
          <p:nvSpPr>
            <p:cNvPr id="16" name="Line 12"/>
            <p:cNvSpPr>
              <a:spLocks noChangeShapeType="1"/>
            </p:cNvSpPr>
            <p:nvPr/>
          </p:nvSpPr>
          <p:spPr bwMode="auto">
            <a:xfrm flipV="1">
              <a:off x="3657599" y="4343399"/>
              <a:ext cx="838200" cy="55716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FFFFFF"/>
                </a:solidFill>
                <a:cs typeface="Arial" charset="0"/>
              </a:endParaRPr>
            </a:p>
          </p:txBody>
        </p:sp>
      </p:grpSp>
      <p:pic>
        <p:nvPicPr>
          <p:cNvPr id="17"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15134" t="2664" r="11301" b="-1"/>
          <a:stretch/>
        </p:blipFill>
        <p:spPr bwMode="auto">
          <a:xfrm>
            <a:off x="5998763" y="1713930"/>
            <a:ext cx="2461203" cy="2416917"/>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304800" y="6223687"/>
            <a:ext cx="8244800" cy="403654"/>
            <a:chOff x="215495" y="6225746"/>
            <a:chExt cx="7324732" cy="403654"/>
          </a:xfrm>
        </p:grpSpPr>
        <p:sp>
          <p:nvSpPr>
            <p:cNvPr id="19" name="Freeform 18"/>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20" name="Freeform 19"/>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21" name="Freeform 20"/>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22" name="Freeform 21"/>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3" name="Freeform 22"/>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4" name="Freeform 23"/>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4" name="Audio 3">
            <a:hlinkClick r:id="" action="ppaction://media"/>
            <a:extLst>
              <a:ext uri="{FF2B5EF4-FFF2-40B4-BE49-F238E27FC236}">
                <a16:creationId xmlns:a16="http://schemas.microsoft.com/office/drawing/2014/main" id="{FD606328-4571-252E-BABB-1D6C8F465F0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70231717"/>
      </p:ext>
    </p:extLst>
  </p:cSld>
  <p:clrMapOvr>
    <a:masterClrMapping/>
  </p:clrMapOvr>
  <mc:AlternateContent xmlns:mc="http://schemas.openxmlformats.org/markup-compatibility/2006">
    <mc:Choice xmlns:p14="http://schemas.microsoft.com/office/powerpoint/2010/main" Requires="p14">
      <p:transition spd="slow" p14:dur="2000" advTm="21186"/>
    </mc:Choice>
    <mc:Fallback>
      <p:transition spd="slow" advTm="21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2083" y="1490897"/>
            <a:ext cx="5298867" cy="4684199"/>
          </a:xfrm>
          <a:prstGeom prst="rect">
            <a:avLst/>
          </a:prstGeom>
        </p:spPr>
      </p:pic>
      <p:sp>
        <p:nvSpPr>
          <p:cNvPr id="2" name="Title 1"/>
          <p:cNvSpPr>
            <a:spLocks noGrp="1"/>
          </p:cNvSpPr>
          <p:nvPr>
            <p:ph type="title"/>
          </p:nvPr>
        </p:nvSpPr>
        <p:spPr/>
        <p:txBody>
          <a:bodyPr/>
          <a:lstStyle/>
          <a:p>
            <a:r>
              <a:rPr lang="en-US"/>
              <a:t>Black fly larvae</a:t>
            </a:r>
          </a:p>
        </p:txBody>
      </p:sp>
      <p:grpSp>
        <p:nvGrpSpPr>
          <p:cNvPr id="23" name="Group 22"/>
          <p:cNvGrpSpPr/>
          <p:nvPr/>
        </p:nvGrpSpPr>
        <p:grpSpPr>
          <a:xfrm>
            <a:off x="304800" y="6223687"/>
            <a:ext cx="8244800" cy="403654"/>
            <a:chOff x="215495" y="6225746"/>
            <a:chExt cx="7324732" cy="403654"/>
          </a:xfrm>
        </p:grpSpPr>
        <p:sp>
          <p:nvSpPr>
            <p:cNvPr id="24" name="Freeform 23"/>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25" name="Freeform 24"/>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26" name="Freeform 25"/>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27" name="Freeform 26"/>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8" name="Freeform 27"/>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9" name="Freeform 28"/>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3" name="Audio 2">
            <a:hlinkClick r:id="" action="ppaction://media"/>
            <a:extLst>
              <a:ext uri="{FF2B5EF4-FFF2-40B4-BE49-F238E27FC236}">
                <a16:creationId xmlns:a16="http://schemas.microsoft.com/office/drawing/2014/main" id="{86E01E1D-0261-FFDE-11D1-95EDA1811A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36496273"/>
      </p:ext>
    </p:extLst>
  </p:cSld>
  <p:clrMapOvr>
    <a:masterClrMapping/>
  </p:clrMapOvr>
  <mc:AlternateContent xmlns:mc="http://schemas.openxmlformats.org/markup-compatibility/2006">
    <mc:Choice xmlns:p14="http://schemas.microsoft.com/office/powerpoint/2010/main" Requires="p14">
      <p:transition spd="slow" p14:dur="2000" advTm="14189"/>
    </mc:Choice>
    <mc:Fallback>
      <p:transition spd="slow" advTm="14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Leech</a:t>
            </a:r>
          </a:p>
        </p:txBody>
      </p:sp>
      <p:pic>
        <p:nvPicPr>
          <p:cNvPr id="34818" name="Picture 2" descr="shupryt001.jpg"/>
          <p:cNvPicPr>
            <a:picLocks noChangeAspect="1" noChangeArrowheads="1"/>
          </p:cNvPicPr>
          <p:nvPr/>
        </p:nvPicPr>
        <p:blipFill rotWithShape="1">
          <a:blip r:embed="rId5">
            <a:extLst>
              <a:ext uri="{28A0092B-C50C-407E-A947-70E740481C1C}">
                <a14:useLocalDpi xmlns:a14="http://schemas.microsoft.com/office/drawing/2010/main" val="0"/>
              </a:ext>
            </a:extLst>
          </a:blip>
          <a:srcRect l="5492" t="9468" r="2731"/>
          <a:stretch/>
        </p:blipFill>
        <p:spPr bwMode="auto">
          <a:xfrm>
            <a:off x="4572000" y="3428999"/>
            <a:ext cx="4152563" cy="2729059"/>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34820" name="Picture 4" descr="https://nature.mdc.mo.gov/sites/default/files/styles/centered_full/public/media/images/2012/11/leech_11-08-12.jpg?itok=Gd4shAhw"/>
          <p:cNvPicPr>
            <a:picLocks noChangeAspect="1" noChangeArrowheads="1"/>
          </p:cNvPicPr>
          <p:nvPr/>
        </p:nvPicPr>
        <p:blipFill rotWithShape="1">
          <a:blip r:embed="rId6">
            <a:extLst>
              <a:ext uri="{28A0092B-C50C-407E-A947-70E740481C1C}">
                <a14:useLocalDpi xmlns:a14="http://schemas.microsoft.com/office/drawing/2010/main" val="0"/>
              </a:ext>
            </a:extLst>
          </a:blip>
          <a:srcRect l="10781" t="16211" r="8632" b="17968"/>
          <a:stretch/>
        </p:blipFill>
        <p:spPr bwMode="auto">
          <a:xfrm>
            <a:off x="380999" y="1547648"/>
            <a:ext cx="4572001" cy="2902767"/>
          </a:xfrm>
          <a:prstGeom prst="rect">
            <a:avLst/>
          </a:prstGeom>
          <a:noFill/>
          <a:ln w="38100">
            <a:noFill/>
          </a:ln>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304800" y="6223687"/>
            <a:ext cx="8244800" cy="403654"/>
            <a:chOff x="215495" y="6225746"/>
            <a:chExt cx="7324732" cy="403654"/>
          </a:xfrm>
        </p:grpSpPr>
        <p:sp>
          <p:nvSpPr>
            <p:cNvPr id="14" name="Freeform 13"/>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5" name="Freeform 14"/>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6" name="Freeform 15"/>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7" name="Freeform 16"/>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8" name="Freeform 17"/>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9" name="Freeform 18"/>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3" name="Audio 2">
            <a:hlinkClick r:id="" action="ppaction://media"/>
            <a:extLst>
              <a:ext uri="{FF2B5EF4-FFF2-40B4-BE49-F238E27FC236}">
                <a16:creationId xmlns:a16="http://schemas.microsoft.com/office/drawing/2014/main" id="{9EEDD7C1-14AA-AE6A-0276-B2E31E2086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07873352"/>
      </p:ext>
    </p:extLst>
  </p:cSld>
  <p:clrMapOvr>
    <a:masterClrMapping/>
  </p:clrMapOvr>
  <mc:AlternateContent xmlns:mc="http://schemas.openxmlformats.org/markup-compatibility/2006">
    <mc:Choice xmlns:p14="http://schemas.microsoft.com/office/powerpoint/2010/main" Requires="p14">
      <p:transition spd="slow" p14:dur="2000" advTm="15487"/>
    </mc:Choice>
    <mc:Fallback>
      <p:transition spd="slow" advTm="15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443472" y="1565382"/>
            <a:ext cx="2920996" cy="460681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Leech vs planarian</a:t>
            </a:r>
          </a:p>
        </p:txBody>
      </p:sp>
      <p:sp>
        <p:nvSpPr>
          <p:cNvPr id="10" name="Rectangle 9"/>
          <p:cNvSpPr/>
          <p:nvPr/>
        </p:nvSpPr>
        <p:spPr>
          <a:xfrm>
            <a:off x="3734589" y="1565382"/>
            <a:ext cx="5091912" cy="460681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N:\Perrya\Invertebrates\Leech.jpg"/>
          <p:cNvPicPr>
            <a:picLocks noChangeAspect="1" noChangeArrowheads="1"/>
          </p:cNvPicPr>
          <p:nvPr/>
        </p:nvPicPr>
        <p:blipFill rotWithShape="1">
          <a:blip r:embed="rId5">
            <a:extLst>
              <a:ext uri="{28A0092B-C50C-407E-A947-70E740481C1C}">
                <a14:useLocalDpi xmlns:a14="http://schemas.microsoft.com/office/drawing/2010/main" val="0"/>
              </a:ext>
            </a:extLst>
          </a:blip>
          <a:srcRect t="3549" b="3125"/>
          <a:stretch/>
        </p:blipFill>
        <p:spPr bwMode="auto">
          <a:xfrm>
            <a:off x="798678" y="1620838"/>
            <a:ext cx="2190750" cy="455136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12" name="Picture 4" descr="\\jcfs1\Fisheries\Perrya\Invertebrates\PlanariaDar2.jpg"/>
          <p:cNvPicPr>
            <a:picLocks noChangeAspect="1" noChangeArrowheads="1"/>
          </p:cNvPicPr>
          <p:nvPr/>
        </p:nvPicPr>
        <p:blipFill>
          <a:blip r:embed="rId6" cstate="print">
            <a:extLst>
              <a:ext uri="{28A0092B-C50C-407E-A947-70E740481C1C}">
                <a14:useLocalDpi xmlns:a14="http://schemas.microsoft.com/office/drawing/2010/main" val="0"/>
              </a:ext>
            </a:extLst>
          </a:blip>
          <a:srcRect l="12740" t="2766" r="4086"/>
          <a:stretch>
            <a:fillRect/>
          </a:stretch>
        </p:blipFill>
        <p:spPr bwMode="auto">
          <a:xfrm>
            <a:off x="4837114" y="3311009"/>
            <a:ext cx="2249048" cy="1956137"/>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3" name="TextBox 1"/>
          <p:cNvSpPr txBox="1">
            <a:spLocks noChangeArrowheads="1"/>
          </p:cNvSpPr>
          <p:nvPr/>
        </p:nvSpPr>
        <p:spPr bwMode="auto">
          <a:xfrm>
            <a:off x="6224589" y="2801938"/>
            <a:ext cx="21447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fontAlgn="base" hangingPunct="1">
              <a:spcBef>
                <a:spcPct val="0"/>
              </a:spcBef>
              <a:spcAft>
                <a:spcPct val="0"/>
              </a:spcAft>
            </a:pPr>
            <a:r>
              <a:rPr lang="en-US" sz="2400" b="1">
                <a:solidFill>
                  <a:schemeClr val="bg1"/>
                </a:solidFill>
                <a:latin typeface="+mn-lt"/>
                <a:cs typeface="Times New Roman" pitchFamily="18" charset="0"/>
              </a:rPr>
              <a:t>Tapered head</a:t>
            </a:r>
          </a:p>
        </p:txBody>
      </p:sp>
      <p:sp>
        <p:nvSpPr>
          <p:cNvPr id="14" name="TextBox 5"/>
          <p:cNvSpPr txBox="1">
            <a:spLocks noChangeArrowheads="1"/>
          </p:cNvSpPr>
          <p:nvPr/>
        </p:nvSpPr>
        <p:spPr bwMode="auto">
          <a:xfrm>
            <a:off x="6724651" y="2128264"/>
            <a:ext cx="164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fontAlgn="base" hangingPunct="1">
              <a:spcBef>
                <a:spcPct val="0"/>
              </a:spcBef>
              <a:spcAft>
                <a:spcPct val="0"/>
              </a:spcAft>
            </a:pPr>
            <a:r>
              <a:rPr lang="en-US" sz="2400" b="1">
                <a:solidFill>
                  <a:schemeClr val="bg1"/>
                </a:solidFill>
                <a:latin typeface="+mn-lt"/>
                <a:cs typeface="Times New Roman" pitchFamily="18" charset="0"/>
              </a:rPr>
              <a:t>Eyespots</a:t>
            </a:r>
          </a:p>
        </p:txBody>
      </p:sp>
      <p:cxnSp>
        <p:nvCxnSpPr>
          <p:cNvPr id="15" name="Straight Arrow Connector 3"/>
          <p:cNvCxnSpPr>
            <a:cxnSpLocks noChangeShapeType="1"/>
          </p:cNvCxnSpPr>
          <p:nvPr/>
        </p:nvCxnSpPr>
        <p:spPr bwMode="auto">
          <a:xfrm flipH="1">
            <a:off x="5285069" y="2376764"/>
            <a:ext cx="1461794" cy="1078948"/>
          </a:xfrm>
          <a:prstGeom prst="straightConnector1">
            <a:avLst/>
          </a:prstGeom>
          <a:noFill/>
          <a:ln w="38100" algn="ctr">
            <a:solidFill>
              <a:schemeClr val="bg1"/>
            </a:solidFill>
            <a:round/>
            <a:headEnd/>
            <a:tailEnd type="arrow" w="med" len="med"/>
          </a:ln>
          <a:extLst>
            <a:ext uri="{909E8E84-426E-40DD-AFC4-6F175D3DCCD1}">
              <a14:hiddenFill xmlns:a14="http://schemas.microsoft.com/office/drawing/2010/main">
                <a:noFill/>
              </a14:hiddenFill>
            </a:ext>
          </a:extLst>
        </p:spPr>
      </p:cxnSp>
      <p:cxnSp>
        <p:nvCxnSpPr>
          <p:cNvPr id="16" name="Straight Arrow Connector 7"/>
          <p:cNvCxnSpPr>
            <a:cxnSpLocks noChangeShapeType="1"/>
          </p:cNvCxnSpPr>
          <p:nvPr/>
        </p:nvCxnSpPr>
        <p:spPr bwMode="auto">
          <a:xfrm flipH="1">
            <a:off x="5379861" y="3200400"/>
            <a:ext cx="844728" cy="359037"/>
          </a:xfrm>
          <a:prstGeom prst="straightConnector1">
            <a:avLst/>
          </a:prstGeom>
          <a:noFill/>
          <a:ln w="38100" algn="ctr">
            <a:solidFill>
              <a:schemeClr val="bg1"/>
            </a:solidFill>
            <a:round/>
            <a:headEnd/>
            <a:tailEnd type="arrow" w="med" len="med"/>
          </a:ln>
          <a:extLst>
            <a:ext uri="{909E8E84-426E-40DD-AFC4-6F175D3DCCD1}">
              <a14:hiddenFill xmlns:a14="http://schemas.microsoft.com/office/drawing/2010/main">
                <a:noFill/>
              </a14:hiddenFill>
            </a:ext>
          </a:extLst>
        </p:spPr>
      </p:cxnSp>
      <p:sp>
        <p:nvSpPr>
          <p:cNvPr id="17" name="TextBox 15"/>
          <p:cNvSpPr txBox="1">
            <a:spLocks noChangeArrowheads="1"/>
          </p:cNvSpPr>
          <p:nvPr/>
        </p:nvSpPr>
        <p:spPr bwMode="auto">
          <a:xfrm>
            <a:off x="151855" y="1535112"/>
            <a:ext cx="16462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eaLnBrk="1" fontAlgn="base" hangingPunct="1">
              <a:spcBef>
                <a:spcPct val="0"/>
              </a:spcBef>
              <a:spcAft>
                <a:spcPct val="0"/>
              </a:spcAft>
            </a:pPr>
            <a:r>
              <a:rPr lang="en-US" sz="2800" b="1">
                <a:solidFill>
                  <a:schemeClr val="bg1"/>
                </a:solidFill>
                <a:latin typeface="+mn-lt"/>
                <a:cs typeface="Times New Roman" pitchFamily="18" charset="0"/>
              </a:rPr>
              <a:t>Leech</a:t>
            </a:r>
          </a:p>
        </p:txBody>
      </p:sp>
      <p:sp>
        <p:nvSpPr>
          <p:cNvPr id="18" name="TextBox 16"/>
          <p:cNvSpPr txBox="1">
            <a:spLocks noChangeArrowheads="1"/>
          </p:cNvSpPr>
          <p:nvPr/>
        </p:nvSpPr>
        <p:spPr bwMode="auto">
          <a:xfrm>
            <a:off x="3628029" y="1533525"/>
            <a:ext cx="2093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eaLnBrk="1" fontAlgn="base" hangingPunct="1">
              <a:spcBef>
                <a:spcPct val="0"/>
              </a:spcBef>
              <a:spcAft>
                <a:spcPct val="0"/>
              </a:spcAft>
            </a:pPr>
            <a:r>
              <a:rPr lang="en-US" sz="2800" b="1">
                <a:solidFill>
                  <a:schemeClr val="bg1"/>
                </a:solidFill>
                <a:latin typeface="+mn-lt"/>
                <a:cs typeface="Times New Roman" pitchFamily="18" charset="0"/>
              </a:rPr>
              <a:t>Planarian</a:t>
            </a:r>
          </a:p>
        </p:txBody>
      </p:sp>
      <p:sp>
        <p:nvSpPr>
          <p:cNvPr id="19" name="TextBox 18"/>
          <p:cNvSpPr txBox="1">
            <a:spLocks noChangeArrowheads="1"/>
          </p:cNvSpPr>
          <p:nvPr/>
        </p:nvSpPr>
        <p:spPr bwMode="auto">
          <a:xfrm>
            <a:off x="3734589" y="1936869"/>
            <a:ext cx="1829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fontAlgn="base" hangingPunct="1">
              <a:spcBef>
                <a:spcPct val="0"/>
              </a:spcBef>
              <a:spcAft>
                <a:spcPct val="0"/>
              </a:spcAft>
            </a:pPr>
            <a:r>
              <a:rPr lang="en-US" sz="2400">
                <a:solidFill>
                  <a:schemeClr val="bg1"/>
                </a:solidFill>
                <a:latin typeface="+mn-lt"/>
                <a:cs typeface="Times New Roman" pitchFamily="18" charset="0"/>
              </a:rPr>
              <a:t>~ 0.5”</a:t>
            </a:r>
          </a:p>
        </p:txBody>
      </p:sp>
      <p:sp>
        <p:nvSpPr>
          <p:cNvPr id="20" name="TextBox 23"/>
          <p:cNvSpPr txBox="1">
            <a:spLocks noChangeArrowheads="1"/>
          </p:cNvSpPr>
          <p:nvPr/>
        </p:nvSpPr>
        <p:spPr bwMode="auto">
          <a:xfrm>
            <a:off x="343596" y="1905000"/>
            <a:ext cx="1829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fontAlgn="base" hangingPunct="1">
              <a:spcBef>
                <a:spcPct val="0"/>
              </a:spcBef>
              <a:spcAft>
                <a:spcPct val="0"/>
              </a:spcAft>
            </a:pPr>
            <a:r>
              <a:rPr lang="en-US" sz="2400">
                <a:solidFill>
                  <a:schemeClr val="bg1"/>
                </a:solidFill>
                <a:latin typeface="+mn-lt"/>
                <a:cs typeface="Times New Roman" pitchFamily="18" charset="0"/>
              </a:rPr>
              <a:t>~ 1-12”</a:t>
            </a:r>
          </a:p>
        </p:txBody>
      </p:sp>
      <p:sp>
        <p:nvSpPr>
          <p:cNvPr id="22" name="TextBox 5"/>
          <p:cNvSpPr txBox="1">
            <a:spLocks noChangeArrowheads="1"/>
          </p:cNvSpPr>
          <p:nvPr/>
        </p:nvSpPr>
        <p:spPr bwMode="auto">
          <a:xfrm>
            <a:off x="2006561" y="2438400"/>
            <a:ext cx="1271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fontAlgn="base" hangingPunct="1">
              <a:spcBef>
                <a:spcPct val="0"/>
              </a:spcBef>
              <a:spcAft>
                <a:spcPct val="0"/>
              </a:spcAft>
            </a:pPr>
            <a:r>
              <a:rPr lang="en-US" sz="2400" b="1">
                <a:solidFill>
                  <a:schemeClr val="bg1"/>
                </a:solidFill>
                <a:latin typeface="+mn-lt"/>
                <a:cs typeface="Times New Roman" pitchFamily="18" charset="0"/>
              </a:rPr>
              <a:t>Sucker</a:t>
            </a:r>
          </a:p>
        </p:txBody>
      </p:sp>
      <p:cxnSp>
        <p:nvCxnSpPr>
          <p:cNvPr id="23" name="Straight Arrow Connector 3"/>
          <p:cNvCxnSpPr>
            <a:cxnSpLocks noChangeShapeType="1"/>
          </p:cNvCxnSpPr>
          <p:nvPr/>
        </p:nvCxnSpPr>
        <p:spPr bwMode="auto">
          <a:xfrm flipH="1" flipV="1">
            <a:off x="1868145" y="1823215"/>
            <a:ext cx="387350" cy="688975"/>
          </a:xfrm>
          <a:prstGeom prst="straightConnector1">
            <a:avLst/>
          </a:prstGeom>
          <a:noFill/>
          <a:ln w="38100" algn="ctr">
            <a:solidFill>
              <a:schemeClr val="bg1"/>
            </a:solidFill>
            <a:round/>
            <a:headEnd/>
            <a:tailEnd type="arrow" w="med" len="med"/>
          </a:ln>
          <a:extLst>
            <a:ext uri="{909E8E84-426E-40DD-AFC4-6F175D3DCCD1}">
              <a14:hiddenFill xmlns:a14="http://schemas.microsoft.com/office/drawing/2010/main">
                <a:noFill/>
              </a14:hiddenFill>
            </a:ext>
          </a:extLst>
        </p:spPr>
      </p:cxnSp>
      <p:grpSp>
        <p:nvGrpSpPr>
          <p:cNvPr id="26" name="Group 25"/>
          <p:cNvGrpSpPr/>
          <p:nvPr/>
        </p:nvGrpSpPr>
        <p:grpSpPr>
          <a:xfrm>
            <a:off x="304800" y="6223687"/>
            <a:ext cx="8244800" cy="403654"/>
            <a:chOff x="215495" y="6225746"/>
            <a:chExt cx="7324732" cy="403654"/>
          </a:xfrm>
        </p:grpSpPr>
        <p:sp>
          <p:nvSpPr>
            <p:cNvPr id="27" name="Freeform 26"/>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28" name="Freeform 27"/>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29" name="Freeform 28"/>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30" name="Freeform 29"/>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31" name="Freeform 30"/>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32" name="Freeform 31"/>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6" name="Audio 5">
            <a:hlinkClick r:id="" action="ppaction://media"/>
            <a:extLst>
              <a:ext uri="{FF2B5EF4-FFF2-40B4-BE49-F238E27FC236}">
                <a16:creationId xmlns:a16="http://schemas.microsoft.com/office/drawing/2014/main" id="{A840B3DF-FF34-F933-AE89-1C46C19D36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58122217"/>
      </p:ext>
    </p:extLst>
  </p:cSld>
  <p:clrMapOvr>
    <a:masterClrMapping/>
  </p:clrMapOvr>
  <mc:AlternateContent xmlns:mc="http://schemas.openxmlformats.org/markup-compatibility/2006">
    <mc:Choice xmlns:p14="http://schemas.microsoft.com/office/powerpoint/2010/main" Requires="p14">
      <p:transition spd="slow" p14:dur="2000" advTm="33121"/>
    </mc:Choice>
    <mc:Fallback>
      <p:transition spd="slow" advTm="33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Pouch snail</a:t>
            </a:r>
          </a:p>
        </p:txBody>
      </p:sp>
      <p:pic>
        <p:nvPicPr>
          <p:cNvPr id="10" name="Picture 9" descr="N:\Perrya\Invertebrates\PouchSnail.jpg"/>
          <p:cNvPicPr>
            <a:picLocks noChangeAspect="1" noChangeArrowheads="1"/>
          </p:cNvPicPr>
          <p:nvPr/>
        </p:nvPicPr>
        <p:blipFill rotWithShape="1">
          <a:blip r:embed="rId5">
            <a:extLst>
              <a:ext uri="{28A0092B-C50C-407E-A947-70E740481C1C}">
                <a14:useLocalDpi xmlns:a14="http://schemas.microsoft.com/office/drawing/2010/main" val="0"/>
              </a:ext>
            </a:extLst>
          </a:blip>
          <a:srcRect l="3835" t="7258" r="4010"/>
          <a:stretch/>
        </p:blipFill>
        <p:spPr bwMode="auto">
          <a:xfrm>
            <a:off x="1525101" y="1569647"/>
            <a:ext cx="6093799" cy="45994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2" name="Text Box 7"/>
          <p:cNvSpPr txBox="1">
            <a:spLocks noChangeArrowheads="1"/>
          </p:cNvSpPr>
          <p:nvPr/>
        </p:nvSpPr>
        <p:spPr bwMode="auto">
          <a:xfrm>
            <a:off x="1461372" y="4267200"/>
            <a:ext cx="2590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fontAlgn="base">
              <a:spcBef>
                <a:spcPct val="50000"/>
              </a:spcBef>
              <a:spcAft>
                <a:spcPct val="0"/>
              </a:spcAft>
            </a:pPr>
            <a:r>
              <a:rPr lang="en-US" sz="3200" b="1">
                <a:solidFill>
                  <a:schemeClr val="bg1"/>
                </a:solidFill>
                <a:latin typeface="Arial" charset="0"/>
              </a:rPr>
              <a:t>Shell opens to the left</a:t>
            </a:r>
          </a:p>
        </p:txBody>
      </p:sp>
      <p:sp>
        <p:nvSpPr>
          <p:cNvPr id="13" name="Line 11"/>
          <p:cNvSpPr>
            <a:spLocks noChangeShapeType="1"/>
          </p:cNvSpPr>
          <p:nvPr/>
        </p:nvSpPr>
        <p:spPr bwMode="auto">
          <a:xfrm flipV="1">
            <a:off x="3288267" y="5344418"/>
            <a:ext cx="902733" cy="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FFFFFF"/>
              </a:solidFill>
              <a:latin typeface="Comic Sans MS" pitchFamily="66" charset="0"/>
              <a:cs typeface="Arial" charset="0"/>
            </a:endParaRPr>
          </a:p>
        </p:txBody>
      </p:sp>
      <p:grpSp>
        <p:nvGrpSpPr>
          <p:cNvPr id="14" name="Group 13"/>
          <p:cNvGrpSpPr/>
          <p:nvPr/>
        </p:nvGrpSpPr>
        <p:grpSpPr>
          <a:xfrm>
            <a:off x="304800" y="6223687"/>
            <a:ext cx="8244800" cy="403654"/>
            <a:chOff x="215495" y="6225746"/>
            <a:chExt cx="7324732" cy="403654"/>
          </a:xfrm>
        </p:grpSpPr>
        <p:sp>
          <p:nvSpPr>
            <p:cNvPr id="15" name="Freeform 14"/>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6" name="Freeform 15"/>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7" name="Freeform 16"/>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8" name="Freeform 17"/>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9" name="Freeform 18"/>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0" name="Freeform 19"/>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3" name="Audio 2">
            <a:hlinkClick r:id="" action="ppaction://media"/>
            <a:extLst>
              <a:ext uri="{FF2B5EF4-FFF2-40B4-BE49-F238E27FC236}">
                <a16:creationId xmlns:a16="http://schemas.microsoft.com/office/drawing/2014/main" id="{F1538471-89CB-07FF-BFDF-9EAAAA8523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68117829"/>
      </p:ext>
    </p:extLst>
  </p:cSld>
  <p:clrMapOvr>
    <a:masterClrMapping/>
  </p:clrMapOvr>
  <mc:AlternateContent xmlns:mc="http://schemas.openxmlformats.org/markup-compatibility/2006">
    <mc:Choice xmlns:p14="http://schemas.microsoft.com/office/powerpoint/2010/main" Requires="p14">
      <p:transition spd="slow" p14:dur="2000" advTm="13222"/>
    </mc:Choice>
    <mc:Fallback>
      <p:transition spd="slow" advTm="13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other snail</a:t>
            </a:r>
          </a:p>
        </p:txBody>
      </p:sp>
      <p:pic>
        <p:nvPicPr>
          <p:cNvPr id="10" name="Picture 2" descr="Other snail"/>
          <p:cNvPicPr>
            <a:picLocks noChangeAspect="1" noChangeArrowheads="1"/>
          </p:cNvPicPr>
          <p:nvPr/>
        </p:nvPicPr>
        <p:blipFill>
          <a:blip r:embed="rId5">
            <a:extLst>
              <a:ext uri="{28A0092B-C50C-407E-A947-70E740481C1C}">
                <a14:useLocalDpi xmlns:a14="http://schemas.microsoft.com/office/drawing/2010/main" val="0"/>
              </a:ext>
            </a:extLst>
          </a:blip>
          <a:srcRect b="4382"/>
          <a:stretch>
            <a:fillRect/>
          </a:stretch>
        </p:blipFill>
        <p:spPr bwMode="auto">
          <a:xfrm>
            <a:off x="1623328" y="1600200"/>
            <a:ext cx="5994400" cy="44958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1" name="Text Box 4"/>
          <p:cNvSpPr txBox="1">
            <a:spLocks noChangeArrowheads="1"/>
          </p:cNvSpPr>
          <p:nvPr/>
        </p:nvSpPr>
        <p:spPr bwMode="auto">
          <a:xfrm>
            <a:off x="1560908" y="5511225"/>
            <a:ext cx="3733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fontAlgn="base">
              <a:spcBef>
                <a:spcPct val="50000"/>
              </a:spcBef>
              <a:spcAft>
                <a:spcPct val="0"/>
              </a:spcAft>
            </a:pPr>
            <a:r>
              <a:rPr lang="en-US" sz="3200" b="1">
                <a:solidFill>
                  <a:schemeClr val="bg1"/>
                </a:solidFill>
                <a:latin typeface="+mn-lt"/>
              </a:rPr>
              <a:t>Flat, not conical</a:t>
            </a:r>
          </a:p>
        </p:txBody>
      </p:sp>
      <p:sp>
        <p:nvSpPr>
          <p:cNvPr id="12" name="Line 5"/>
          <p:cNvSpPr>
            <a:spLocks noChangeShapeType="1"/>
          </p:cNvSpPr>
          <p:nvPr/>
        </p:nvSpPr>
        <p:spPr bwMode="auto">
          <a:xfrm flipV="1">
            <a:off x="2603481" y="4419599"/>
            <a:ext cx="1216282" cy="1091625"/>
          </a:xfrm>
          <a:prstGeom prst="line">
            <a:avLst/>
          </a:prstGeom>
          <a:noFill/>
          <a:ln w="57150">
            <a:solidFill>
              <a:schemeClr val="tx2">
                <a:lumMod val="50000"/>
              </a:schemeClr>
            </a:solidFill>
            <a:round/>
            <a:headEnd/>
            <a:tailEnd type="triangle"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FF"/>
              </a:solidFill>
              <a:latin typeface="Comic Sans MS" pitchFamily="66" charset="0"/>
              <a:cs typeface="Arial" charset="0"/>
            </a:endParaRPr>
          </a:p>
        </p:txBody>
      </p:sp>
      <p:grpSp>
        <p:nvGrpSpPr>
          <p:cNvPr id="13" name="Group 12"/>
          <p:cNvGrpSpPr/>
          <p:nvPr/>
        </p:nvGrpSpPr>
        <p:grpSpPr>
          <a:xfrm>
            <a:off x="304800" y="6223687"/>
            <a:ext cx="8244800" cy="403654"/>
            <a:chOff x="215495" y="6225746"/>
            <a:chExt cx="7324732" cy="403654"/>
          </a:xfrm>
        </p:grpSpPr>
        <p:sp>
          <p:nvSpPr>
            <p:cNvPr id="14" name="Freeform 13"/>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5" name="Freeform 14"/>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6" name="Freeform 15"/>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7" name="Freeform 16"/>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8" name="Freeform 17"/>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9" name="Freeform 18"/>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3" name="Audio 2">
            <a:hlinkClick r:id="" action="ppaction://media"/>
            <a:extLst>
              <a:ext uri="{FF2B5EF4-FFF2-40B4-BE49-F238E27FC236}">
                <a16:creationId xmlns:a16="http://schemas.microsoft.com/office/drawing/2014/main" id="{09B6A735-8B54-7FAE-072F-836876F118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2265164"/>
      </p:ext>
    </p:extLst>
  </p:cSld>
  <p:clrMapOvr>
    <a:masterClrMapping/>
  </p:clrMapOvr>
  <mc:AlternateContent xmlns:mc="http://schemas.openxmlformats.org/markup-compatibility/2006">
    <mc:Choice xmlns:p14="http://schemas.microsoft.com/office/powerpoint/2010/main" Requires="p14">
      <p:transition spd="slow" p14:dur="2000" advTm="12089"/>
    </mc:Choice>
    <mc:Fallback>
      <p:transition spd="slow" advTm="12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Invertebrate specimen preservation</a:t>
            </a:r>
          </a:p>
        </p:txBody>
      </p:sp>
      <p:sp>
        <p:nvSpPr>
          <p:cNvPr id="3" name="Text Placeholder 2"/>
          <p:cNvSpPr>
            <a:spLocks noGrp="1"/>
          </p:cNvSpPr>
          <p:nvPr>
            <p:ph type="body" idx="1"/>
          </p:nvPr>
        </p:nvSpPr>
        <p:spPr/>
        <p:txBody>
          <a:bodyPr/>
          <a:lstStyle/>
          <a:p>
            <a:endParaRPr lang="en-US"/>
          </a:p>
        </p:txBody>
      </p:sp>
      <p:pic>
        <p:nvPicPr>
          <p:cNvPr id="4" name="Audio 3">
            <a:hlinkClick r:id="" action="ppaction://media"/>
            <a:extLst>
              <a:ext uri="{FF2B5EF4-FFF2-40B4-BE49-F238E27FC236}">
                <a16:creationId xmlns:a16="http://schemas.microsoft.com/office/drawing/2014/main" id="{D219AD86-C2E2-4094-7609-69A74A40EF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44267399"/>
      </p:ext>
    </p:extLst>
  </p:cSld>
  <p:clrMapOvr>
    <a:masterClrMapping/>
  </p:clrMapOvr>
  <mc:AlternateContent xmlns:mc="http://schemas.openxmlformats.org/markup-compatibility/2006">
    <mc:Choice xmlns:p14="http://schemas.microsoft.com/office/powerpoint/2010/main" Requires="p14">
      <p:transition spd="slow" p14:dur="2000" advTm="18748"/>
    </mc:Choice>
    <mc:Fallback>
      <p:transition spd="slow" advTm="18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Ethyl alcohol</a:t>
            </a:r>
            <a:br>
              <a:rPr lang="en-US"/>
            </a:br>
            <a:r>
              <a:rPr lang="en-US"/>
              <a:t>(Denatured alcohol)</a:t>
            </a:r>
          </a:p>
        </p:txBody>
      </p:sp>
      <p:sp>
        <p:nvSpPr>
          <p:cNvPr id="3" name="Content Placeholder 2"/>
          <p:cNvSpPr>
            <a:spLocks noGrp="1"/>
          </p:cNvSpPr>
          <p:nvPr>
            <p:ph idx="1"/>
          </p:nvPr>
        </p:nvSpPr>
        <p:spPr/>
        <p:txBody>
          <a:bodyPr>
            <a:normAutofit fontScale="85000" lnSpcReduction="20000"/>
          </a:bodyPr>
          <a:lstStyle/>
          <a:p>
            <a:r>
              <a:rPr lang="en-US"/>
              <a:t>Dilute to 80% alcohol solution.</a:t>
            </a:r>
          </a:p>
          <a:p>
            <a:endParaRPr lang="en-US"/>
          </a:p>
          <a:p>
            <a:r>
              <a:rPr lang="en-US"/>
              <a:t>Best method for long-term storage.</a:t>
            </a:r>
          </a:p>
          <a:p>
            <a:endParaRPr lang="en-US"/>
          </a:p>
          <a:p>
            <a:r>
              <a:rPr lang="en-US"/>
              <a:t>More expensive than isopropyl and may be more difficult to find at retailers.</a:t>
            </a:r>
          </a:p>
          <a:p>
            <a:endParaRPr lang="en-US"/>
          </a:p>
          <a:p>
            <a:r>
              <a:rPr lang="en-US"/>
              <a:t>Located with painting supplies and may contain high percentage of methanol  so check label or SDS for a  product that is mostly ethyl alcohol.</a:t>
            </a:r>
          </a:p>
        </p:txBody>
      </p:sp>
      <p:pic>
        <p:nvPicPr>
          <p:cNvPr id="6" name="Audio 5">
            <a:hlinkClick r:id="" action="ppaction://media"/>
            <a:extLst>
              <a:ext uri="{FF2B5EF4-FFF2-40B4-BE49-F238E27FC236}">
                <a16:creationId xmlns:a16="http://schemas.microsoft.com/office/drawing/2014/main" id="{169F1061-1407-C766-DBF3-46DB555916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19311888"/>
      </p:ext>
    </p:extLst>
  </p:cSld>
  <p:clrMapOvr>
    <a:masterClrMapping/>
  </p:clrMapOvr>
  <mc:AlternateContent xmlns:mc="http://schemas.openxmlformats.org/markup-compatibility/2006">
    <mc:Choice xmlns:p14="http://schemas.microsoft.com/office/powerpoint/2010/main" Requires="p14">
      <p:transition spd="slow" p14:dur="2000" advTm="18032"/>
    </mc:Choice>
    <mc:Fallback>
      <p:transition spd="slow" advTm="18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Isopropyl alcohol</a:t>
            </a:r>
          </a:p>
        </p:txBody>
      </p:sp>
      <p:sp>
        <p:nvSpPr>
          <p:cNvPr id="7" name="Content Placeholder 6"/>
          <p:cNvSpPr>
            <a:spLocks noGrp="1"/>
          </p:cNvSpPr>
          <p:nvPr>
            <p:ph idx="1"/>
          </p:nvPr>
        </p:nvSpPr>
        <p:spPr/>
        <p:txBody>
          <a:bodyPr>
            <a:normAutofit fontScale="77500" lnSpcReduction="20000"/>
          </a:bodyPr>
          <a:lstStyle/>
          <a:p>
            <a:r>
              <a:rPr lang="en-US"/>
              <a:t>Dilute to 40% alcohol solution; buffer with a drop or two of glycerin or a pinch of calcium carbonate antacid tablets.</a:t>
            </a:r>
          </a:p>
          <a:p>
            <a:endParaRPr lang="en-US"/>
          </a:p>
          <a:p>
            <a:r>
              <a:rPr lang="en-US"/>
              <a:t>Inexpensive and can be found easily at most general retailers.</a:t>
            </a:r>
          </a:p>
          <a:p>
            <a:endParaRPr lang="en-US"/>
          </a:p>
          <a:p>
            <a:r>
              <a:rPr lang="en-US"/>
              <a:t>Often harsh on invertebrates and can make them brittle over time.</a:t>
            </a:r>
          </a:p>
          <a:p>
            <a:endParaRPr lang="en-US"/>
          </a:p>
          <a:p>
            <a:r>
              <a:rPr lang="en-US"/>
              <a:t>Remember isopropyl  alcohol comes in 70% or 90% concentrations.</a:t>
            </a:r>
          </a:p>
        </p:txBody>
      </p:sp>
      <p:pic>
        <p:nvPicPr>
          <p:cNvPr id="3" name="Audio 2">
            <a:hlinkClick r:id="" action="ppaction://media"/>
            <a:extLst>
              <a:ext uri="{FF2B5EF4-FFF2-40B4-BE49-F238E27FC236}">
                <a16:creationId xmlns:a16="http://schemas.microsoft.com/office/drawing/2014/main" id="{72356064-A6C8-8C73-C00F-3BFD15DF40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50803486"/>
      </p:ext>
    </p:extLst>
  </p:cSld>
  <p:clrMapOvr>
    <a:masterClrMapping/>
  </p:clrMapOvr>
  <mc:AlternateContent xmlns:mc="http://schemas.openxmlformats.org/markup-compatibility/2006">
    <mc:Choice xmlns:p14="http://schemas.microsoft.com/office/powerpoint/2010/main" Requires="p14">
      <p:transition spd="slow" p14:dur="2000" advTm="14057"/>
    </mc:Choice>
    <mc:Fallback>
      <p:transition spd="slow" advTm="14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336"/>
            <a:ext cx="8153400" cy="1041864"/>
          </a:xfrm>
        </p:spPr>
        <p:txBody>
          <a:bodyPr>
            <a:normAutofit/>
          </a:bodyPr>
          <a:lstStyle/>
          <a:p>
            <a:r>
              <a:rPr lang="en-US" sz="4400"/>
              <a:t>Hand sanitizer</a:t>
            </a:r>
          </a:p>
        </p:txBody>
      </p:sp>
      <p:sp>
        <p:nvSpPr>
          <p:cNvPr id="3" name="Content Placeholder 2"/>
          <p:cNvSpPr>
            <a:spLocks noGrp="1"/>
          </p:cNvSpPr>
          <p:nvPr>
            <p:ph idx="1"/>
          </p:nvPr>
        </p:nvSpPr>
        <p:spPr>
          <a:xfrm>
            <a:off x="457200" y="1516793"/>
            <a:ext cx="8153400" cy="4960207"/>
          </a:xfrm>
        </p:spPr>
        <p:txBody>
          <a:bodyPr>
            <a:normAutofit fontScale="62500" lnSpcReduction="20000"/>
          </a:bodyPr>
          <a:lstStyle/>
          <a:p>
            <a:r>
              <a:rPr lang="en-US"/>
              <a:t>Fill vial part way with sanitizer, insert specimen, then fill </a:t>
            </a:r>
            <a:r>
              <a:rPr lang="en-US" u="sng"/>
              <a:t>completely</a:t>
            </a:r>
            <a:r>
              <a:rPr lang="en-US"/>
              <a:t> to top to avoid any air space between gel and cap; screw cap tightly.</a:t>
            </a:r>
          </a:p>
          <a:p>
            <a:endParaRPr lang="en-US"/>
          </a:p>
          <a:p>
            <a:r>
              <a:rPr lang="en-US"/>
              <a:t>Suspends invertebrates for easier viewing.</a:t>
            </a:r>
          </a:p>
          <a:p>
            <a:endParaRPr lang="en-US"/>
          </a:p>
          <a:p>
            <a:r>
              <a:rPr lang="en-US" b="1" u="sng"/>
              <a:t>NOT</a:t>
            </a:r>
            <a:r>
              <a:rPr lang="en-US"/>
              <a:t> recommended for soft-bodied or large invertebrates because hand sanitizers are only </a:t>
            </a:r>
            <a:r>
              <a:rPr lang="en-US" u="sng"/>
              <a:t>60% </a:t>
            </a:r>
            <a:r>
              <a:rPr lang="en-US"/>
              <a:t> alcohol.</a:t>
            </a:r>
          </a:p>
          <a:p>
            <a:endParaRPr lang="en-US" u="sng"/>
          </a:p>
          <a:p>
            <a:r>
              <a:rPr lang="en-US"/>
              <a:t>Gel will break down into liquid over time; must be replenished occasionally.</a:t>
            </a:r>
          </a:p>
          <a:p>
            <a:endParaRPr lang="en-US" u="sng"/>
          </a:p>
          <a:p>
            <a:r>
              <a:rPr lang="en-US"/>
              <a:t>Organism must be euthanized before being placed in the hand sanitizer.</a:t>
            </a:r>
          </a:p>
          <a:p>
            <a:endParaRPr lang="en-US"/>
          </a:p>
          <a:p>
            <a:endParaRPr lang="en-US"/>
          </a:p>
        </p:txBody>
      </p:sp>
      <p:pic>
        <p:nvPicPr>
          <p:cNvPr id="4" name="Audio 3">
            <a:hlinkClick r:id="" action="ppaction://media"/>
            <a:extLst>
              <a:ext uri="{FF2B5EF4-FFF2-40B4-BE49-F238E27FC236}">
                <a16:creationId xmlns:a16="http://schemas.microsoft.com/office/drawing/2014/main" id="{5C21C203-823F-A0A0-7BFD-660FA3B1CF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08808910"/>
      </p:ext>
    </p:extLst>
  </p:cSld>
  <p:clrMapOvr>
    <a:masterClrMapping/>
  </p:clrMapOvr>
  <mc:AlternateContent xmlns:mc="http://schemas.openxmlformats.org/markup-compatibility/2006">
    <mc:Choice xmlns:p14="http://schemas.microsoft.com/office/powerpoint/2010/main" Requires="p14">
      <p:transition spd="slow" p14:dur="2000" advTm="10040"/>
    </mc:Choice>
    <mc:Fallback>
      <p:transition spd="slow" advTm="10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Taxonomic classification</a:t>
            </a:r>
          </a:p>
        </p:txBody>
      </p:sp>
      <p:sp>
        <p:nvSpPr>
          <p:cNvPr id="34" name="Content Placeholder 2"/>
          <p:cNvSpPr>
            <a:spLocks noGrp="1"/>
          </p:cNvSpPr>
          <p:nvPr>
            <p:ph sz="half" idx="1"/>
          </p:nvPr>
        </p:nvSpPr>
        <p:spPr>
          <a:xfrm>
            <a:off x="896539" y="1559328"/>
            <a:ext cx="2590800" cy="4526280"/>
          </a:xfrm>
        </p:spPr>
        <p:txBody>
          <a:bodyPr>
            <a:normAutofit/>
          </a:bodyPr>
          <a:lstStyle/>
          <a:p>
            <a:pPr marL="0" indent="0">
              <a:lnSpc>
                <a:spcPct val="150000"/>
              </a:lnSpc>
              <a:buNone/>
            </a:pPr>
            <a:r>
              <a:rPr lang="en-US"/>
              <a:t>Kingdom</a:t>
            </a:r>
          </a:p>
          <a:p>
            <a:pPr marL="0" indent="0">
              <a:lnSpc>
                <a:spcPct val="150000"/>
              </a:lnSpc>
              <a:buNone/>
            </a:pPr>
            <a:r>
              <a:rPr lang="en-US"/>
              <a:t>Phylum</a:t>
            </a:r>
          </a:p>
          <a:p>
            <a:pPr marL="0" indent="0">
              <a:lnSpc>
                <a:spcPct val="150000"/>
              </a:lnSpc>
              <a:buNone/>
            </a:pPr>
            <a:r>
              <a:rPr lang="en-US"/>
              <a:t>Class</a:t>
            </a:r>
          </a:p>
          <a:p>
            <a:pPr marL="0" indent="0">
              <a:lnSpc>
                <a:spcPct val="150000"/>
              </a:lnSpc>
              <a:buNone/>
            </a:pPr>
            <a:r>
              <a:rPr lang="en-US"/>
              <a:t>Order</a:t>
            </a:r>
          </a:p>
          <a:p>
            <a:pPr marL="0" indent="0">
              <a:lnSpc>
                <a:spcPct val="150000"/>
              </a:lnSpc>
              <a:buNone/>
            </a:pPr>
            <a:r>
              <a:rPr lang="en-US"/>
              <a:t>Family</a:t>
            </a:r>
          </a:p>
          <a:p>
            <a:pPr marL="0" indent="0">
              <a:lnSpc>
                <a:spcPct val="150000"/>
              </a:lnSpc>
              <a:buNone/>
            </a:pPr>
            <a:r>
              <a:rPr lang="en-US"/>
              <a:t>Genus</a:t>
            </a:r>
          </a:p>
          <a:p>
            <a:pPr marL="0" indent="0">
              <a:lnSpc>
                <a:spcPct val="150000"/>
              </a:lnSpc>
              <a:buNone/>
            </a:pPr>
            <a:r>
              <a:rPr lang="en-US"/>
              <a:t>Species</a:t>
            </a:r>
          </a:p>
        </p:txBody>
      </p:sp>
      <p:grpSp>
        <p:nvGrpSpPr>
          <p:cNvPr id="23" name="Group 22"/>
          <p:cNvGrpSpPr/>
          <p:nvPr/>
        </p:nvGrpSpPr>
        <p:grpSpPr>
          <a:xfrm>
            <a:off x="4191000" y="1714374"/>
            <a:ext cx="4572000" cy="4140450"/>
            <a:chOff x="4191000" y="1714374"/>
            <a:chExt cx="4572000" cy="4140450"/>
          </a:xfrm>
        </p:grpSpPr>
        <p:sp>
          <p:nvSpPr>
            <p:cNvPr id="24" name="Freeform 23"/>
            <p:cNvSpPr/>
            <p:nvPr/>
          </p:nvSpPr>
          <p:spPr>
            <a:xfrm>
              <a:off x="4191000" y="1891494"/>
              <a:ext cx="4572000" cy="519750"/>
            </a:xfrm>
            <a:custGeom>
              <a:avLst/>
              <a:gdLst>
                <a:gd name="connsiteX0" fmla="*/ 0 w 4572000"/>
                <a:gd name="connsiteY0" fmla="*/ 0 h 519750"/>
                <a:gd name="connsiteX1" fmla="*/ 4572000 w 4572000"/>
                <a:gd name="connsiteY1" fmla="*/ 0 h 519750"/>
                <a:gd name="connsiteX2" fmla="*/ 4572000 w 4572000"/>
                <a:gd name="connsiteY2" fmla="*/ 519750 h 519750"/>
                <a:gd name="connsiteX3" fmla="*/ 0 w 4572000"/>
                <a:gd name="connsiteY3" fmla="*/ 519750 h 519750"/>
                <a:gd name="connsiteX4" fmla="*/ 0 w 4572000"/>
                <a:gd name="connsiteY4" fmla="*/ 0 h 51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519750">
                  <a:moveTo>
                    <a:pt x="0" y="0"/>
                  </a:moveTo>
                  <a:lnTo>
                    <a:pt x="4572000" y="0"/>
                  </a:lnTo>
                  <a:lnTo>
                    <a:pt x="4572000" y="519750"/>
                  </a:lnTo>
                  <a:lnTo>
                    <a:pt x="0" y="519750"/>
                  </a:lnTo>
                  <a:lnTo>
                    <a:pt x="0" y="0"/>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4838" tIns="249936" rIns="354838"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Gilled snail, mussel, aquatic worm, leech, other snail</a:t>
              </a:r>
            </a:p>
          </p:txBody>
        </p:sp>
        <p:sp>
          <p:nvSpPr>
            <p:cNvPr id="25" name="Freeform 24"/>
            <p:cNvSpPr/>
            <p:nvPr/>
          </p:nvSpPr>
          <p:spPr>
            <a:xfrm>
              <a:off x="4419600" y="1714374"/>
              <a:ext cx="3200400" cy="354240"/>
            </a:xfrm>
            <a:custGeom>
              <a:avLst/>
              <a:gdLst>
                <a:gd name="connsiteX0" fmla="*/ 0 w 3200400"/>
                <a:gd name="connsiteY0" fmla="*/ 59041 h 354240"/>
                <a:gd name="connsiteX1" fmla="*/ 59041 w 3200400"/>
                <a:gd name="connsiteY1" fmla="*/ 0 h 354240"/>
                <a:gd name="connsiteX2" fmla="*/ 3141359 w 3200400"/>
                <a:gd name="connsiteY2" fmla="*/ 0 h 354240"/>
                <a:gd name="connsiteX3" fmla="*/ 3200400 w 3200400"/>
                <a:gd name="connsiteY3" fmla="*/ 59041 h 354240"/>
                <a:gd name="connsiteX4" fmla="*/ 3200400 w 3200400"/>
                <a:gd name="connsiteY4" fmla="*/ 295199 h 354240"/>
                <a:gd name="connsiteX5" fmla="*/ 3141359 w 3200400"/>
                <a:gd name="connsiteY5" fmla="*/ 354240 h 354240"/>
                <a:gd name="connsiteX6" fmla="*/ 59041 w 3200400"/>
                <a:gd name="connsiteY6" fmla="*/ 354240 h 354240"/>
                <a:gd name="connsiteX7" fmla="*/ 0 w 3200400"/>
                <a:gd name="connsiteY7" fmla="*/ 295199 h 354240"/>
                <a:gd name="connsiteX8" fmla="*/ 0 w 3200400"/>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400" h="354240">
                  <a:moveTo>
                    <a:pt x="0" y="59041"/>
                  </a:moveTo>
                  <a:cubicBezTo>
                    <a:pt x="0" y="26434"/>
                    <a:pt x="26434" y="0"/>
                    <a:pt x="59041" y="0"/>
                  </a:cubicBezTo>
                  <a:lnTo>
                    <a:pt x="3141359" y="0"/>
                  </a:lnTo>
                  <a:cubicBezTo>
                    <a:pt x="3173966" y="0"/>
                    <a:pt x="3200400" y="26434"/>
                    <a:pt x="3200400" y="59041"/>
                  </a:cubicBezTo>
                  <a:lnTo>
                    <a:pt x="3200400" y="295199"/>
                  </a:lnTo>
                  <a:cubicBezTo>
                    <a:pt x="3200400" y="327806"/>
                    <a:pt x="3173966" y="354240"/>
                    <a:pt x="3141359" y="354240"/>
                  </a:cubicBezTo>
                  <a:lnTo>
                    <a:pt x="59041" y="354240"/>
                  </a:lnTo>
                  <a:cubicBezTo>
                    <a:pt x="26434" y="354240"/>
                    <a:pt x="0" y="327806"/>
                    <a:pt x="0" y="295199"/>
                  </a:cubicBezTo>
                  <a:lnTo>
                    <a:pt x="0" y="59041"/>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38261" tIns="17293" rIns="138261" bIns="17293" numCol="1" spcCol="1270" anchor="ctr" anchorCtr="0">
              <a:noAutofit/>
            </a:bodyPr>
            <a:lstStyle/>
            <a:p>
              <a:pPr lvl="0" algn="l" defTabSz="533400">
                <a:lnSpc>
                  <a:spcPct val="90000"/>
                </a:lnSpc>
                <a:spcBef>
                  <a:spcPct val="0"/>
                </a:spcBef>
                <a:spcAft>
                  <a:spcPct val="35000"/>
                </a:spcAft>
              </a:pPr>
              <a:r>
                <a:rPr lang="en-US" sz="1200" kern="1200"/>
                <a:t>Class</a:t>
              </a:r>
            </a:p>
          </p:txBody>
        </p:sp>
        <p:sp>
          <p:nvSpPr>
            <p:cNvPr id="26" name="Freeform 25"/>
            <p:cNvSpPr/>
            <p:nvPr/>
          </p:nvSpPr>
          <p:spPr>
            <a:xfrm>
              <a:off x="4191000" y="2653164"/>
              <a:ext cx="4572000" cy="718200"/>
            </a:xfrm>
            <a:custGeom>
              <a:avLst/>
              <a:gdLst>
                <a:gd name="connsiteX0" fmla="*/ 0 w 4572000"/>
                <a:gd name="connsiteY0" fmla="*/ 0 h 718200"/>
                <a:gd name="connsiteX1" fmla="*/ 4572000 w 4572000"/>
                <a:gd name="connsiteY1" fmla="*/ 0 h 718200"/>
                <a:gd name="connsiteX2" fmla="*/ 4572000 w 4572000"/>
                <a:gd name="connsiteY2" fmla="*/ 718200 h 718200"/>
                <a:gd name="connsiteX3" fmla="*/ 0 w 4572000"/>
                <a:gd name="connsiteY3" fmla="*/ 718200 h 718200"/>
                <a:gd name="connsiteX4" fmla="*/ 0 w 4572000"/>
                <a:gd name="connsiteY4" fmla="*/ 0 h 71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718200">
                  <a:moveTo>
                    <a:pt x="0" y="0"/>
                  </a:moveTo>
                  <a:lnTo>
                    <a:pt x="4572000" y="0"/>
                  </a:lnTo>
                  <a:lnTo>
                    <a:pt x="4572000" y="718200"/>
                  </a:lnTo>
                  <a:lnTo>
                    <a:pt x="0" y="718200"/>
                  </a:lnTo>
                  <a:lnTo>
                    <a:pt x="0" y="0"/>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4838" tIns="249936" rIns="354838"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Caddisfly, mayfly, stonefly, crayfish, scud, </a:t>
              </a:r>
              <a:r>
                <a:rPr lang="en-US" sz="1200" kern="1200" err="1"/>
                <a:t>sowbug</a:t>
              </a:r>
              <a:r>
                <a:rPr lang="en-US" sz="1200" kern="1200"/>
                <a:t>, other beetle larva</a:t>
              </a:r>
            </a:p>
          </p:txBody>
        </p:sp>
        <p:sp>
          <p:nvSpPr>
            <p:cNvPr id="27" name="Freeform 26"/>
            <p:cNvSpPr/>
            <p:nvPr/>
          </p:nvSpPr>
          <p:spPr>
            <a:xfrm>
              <a:off x="4419600" y="2476044"/>
              <a:ext cx="3200400" cy="354240"/>
            </a:xfrm>
            <a:custGeom>
              <a:avLst/>
              <a:gdLst>
                <a:gd name="connsiteX0" fmla="*/ 0 w 3200400"/>
                <a:gd name="connsiteY0" fmla="*/ 59041 h 354240"/>
                <a:gd name="connsiteX1" fmla="*/ 59041 w 3200400"/>
                <a:gd name="connsiteY1" fmla="*/ 0 h 354240"/>
                <a:gd name="connsiteX2" fmla="*/ 3141359 w 3200400"/>
                <a:gd name="connsiteY2" fmla="*/ 0 h 354240"/>
                <a:gd name="connsiteX3" fmla="*/ 3200400 w 3200400"/>
                <a:gd name="connsiteY3" fmla="*/ 59041 h 354240"/>
                <a:gd name="connsiteX4" fmla="*/ 3200400 w 3200400"/>
                <a:gd name="connsiteY4" fmla="*/ 295199 h 354240"/>
                <a:gd name="connsiteX5" fmla="*/ 3141359 w 3200400"/>
                <a:gd name="connsiteY5" fmla="*/ 354240 h 354240"/>
                <a:gd name="connsiteX6" fmla="*/ 59041 w 3200400"/>
                <a:gd name="connsiteY6" fmla="*/ 354240 h 354240"/>
                <a:gd name="connsiteX7" fmla="*/ 0 w 3200400"/>
                <a:gd name="connsiteY7" fmla="*/ 295199 h 354240"/>
                <a:gd name="connsiteX8" fmla="*/ 0 w 3200400"/>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400" h="354240">
                  <a:moveTo>
                    <a:pt x="0" y="59041"/>
                  </a:moveTo>
                  <a:cubicBezTo>
                    <a:pt x="0" y="26434"/>
                    <a:pt x="26434" y="0"/>
                    <a:pt x="59041" y="0"/>
                  </a:cubicBezTo>
                  <a:lnTo>
                    <a:pt x="3141359" y="0"/>
                  </a:lnTo>
                  <a:cubicBezTo>
                    <a:pt x="3173966" y="0"/>
                    <a:pt x="3200400" y="26434"/>
                    <a:pt x="3200400" y="59041"/>
                  </a:cubicBezTo>
                  <a:lnTo>
                    <a:pt x="3200400" y="295199"/>
                  </a:lnTo>
                  <a:cubicBezTo>
                    <a:pt x="3200400" y="327806"/>
                    <a:pt x="3173966" y="354240"/>
                    <a:pt x="3141359" y="354240"/>
                  </a:cubicBezTo>
                  <a:lnTo>
                    <a:pt x="59041" y="354240"/>
                  </a:lnTo>
                  <a:cubicBezTo>
                    <a:pt x="26434" y="354240"/>
                    <a:pt x="0" y="327806"/>
                    <a:pt x="0" y="295199"/>
                  </a:cubicBezTo>
                  <a:lnTo>
                    <a:pt x="0" y="59041"/>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38261" tIns="17293" rIns="138261" bIns="17293" numCol="1" spcCol="1270" anchor="ctr" anchorCtr="0">
              <a:noAutofit/>
            </a:bodyPr>
            <a:lstStyle/>
            <a:p>
              <a:pPr lvl="0" algn="l" defTabSz="533400">
                <a:lnSpc>
                  <a:spcPct val="90000"/>
                </a:lnSpc>
                <a:spcBef>
                  <a:spcPct val="0"/>
                </a:spcBef>
                <a:spcAft>
                  <a:spcPct val="35000"/>
                </a:spcAft>
              </a:pPr>
              <a:r>
                <a:rPr lang="en-US" sz="1200" kern="1200"/>
                <a:t>Order</a:t>
              </a:r>
            </a:p>
          </p:txBody>
        </p:sp>
        <p:sp>
          <p:nvSpPr>
            <p:cNvPr id="28" name="Freeform 27"/>
            <p:cNvSpPr/>
            <p:nvPr/>
          </p:nvSpPr>
          <p:spPr>
            <a:xfrm>
              <a:off x="4191000" y="3613284"/>
              <a:ext cx="4572000" cy="519750"/>
            </a:xfrm>
            <a:custGeom>
              <a:avLst/>
              <a:gdLst>
                <a:gd name="connsiteX0" fmla="*/ 0 w 4572000"/>
                <a:gd name="connsiteY0" fmla="*/ 0 h 519750"/>
                <a:gd name="connsiteX1" fmla="*/ 4572000 w 4572000"/>
                <a:gd name="connsiteY1" fmla="*/ 0 h 519750"/>
                <a:gd name="connsiteX2" fmla="*/ 4572000 w 4572000"/>
                <a:gd name="connsiteY2" fmla="*/ 519750 h 519750"/>
                <a:gd name="connsiteX3" fmla="*/ 0 w 4572000"/>
                <a:gd name="connsiteY3" fmla="*/ 519750 h 519750"/>
                <a:gd name="connsiteX4" fmla="*/ 0 w 4572000"/>
                <a:gd name="connsiteY4" fmla="*/ 0 h 51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519750">
                  <a:moveTo>
                    <a:pt x="0" y="0"/>
                  </a:moveTo>
                  <a:lnTo>
                    <a:pt x="4572000" y="0"/>
                  </a:lnTo>
                  <a:lnTo>
                    <a:pt x="4572000" y="519750"/>
                  </a:lnTo>
                  <a:lnTo>
                    <a:pt x="0" y="519750"/>
                  </a:lnTo>
                  <a:lnTo>
                    <a:pt x="0" y="0"/>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4838" tIns="249936" rIns="354838"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Dragonfly, damselfly</a:t>
              </a:r>
            </a:p>
          </p:txBody>
        </p:sp>
        <p:sp>
          <p:nvSpPr>
            <p:cNvPr id="29" name="Freeform 28"/>
            <p:cNvSpPr/>
            <p:nvPr/>
          </p:nvSpPr>
          <p:spPr>
            <a:xfrm>
              <a:off x="4419600" y="3436164"/>
              <a:ext cx="3200400" cy="354240"/>
            </a:xfrm>
            <a:custGeom>
              <a:avLst/>
              <a:gdLst>
                <a:gd name="connsiteX0" fmla="*/ 0 w 3200400"/>
                <a:gd name="connsiteY0" fmla="*/ 59041 h 354240"/>
                <a:gd name="connsiteX1" fmla="*/ 59041 w 3200400"/>
                <a:gd name="connsiteY1" fmla="*/ 0 h 354240"/>
                <a:gd name="connsiteX2" fmla="*/ 3141359 w 3200400"/>
                <a:gd name="connsiteY2" fmla="*/ 0 h 354240"/>
                <a:gd name="connsiteX3" fmla="*/ 3200400 w 3200400"/>
                <a:gd name="connsiteY3" fmla="*/ 59041 h 354240"/>
                <a:gd name="connsiteX4" fmla="*/ 3200400 w 3200400"/>
                <a:gd name="connsiteY4" fmla="*/ 295199 h 354240"/>
                <a:gd name="connsiteX5" fmla="*/ 3141359 w 3200400"/>
                <a:gd name="connsiteY5" fmla="*/ 354240 h 354240"/>
                <a:gd name="connsiteX6" fmla="*/ 59041 w 3200400"/>
                <a:gd name="connsiteY6" fmla="*/ 354240 h 354240"/>
                <a:gd name="connsiteX7" fmla="*/ 0 w 3200400"/>
                <a:gd name="connsiteY7" fmla="*/ 295199 h 354240"/>
                <a:gd name="connsiteX8" fmla="*/ 0 w 3200400"/>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400" h="354240">
                  <a:moveTo>
                    <a:pt x="0" y="59041"/>
                  </a:moveTo>
                  <a:cubicBezTo>
                    <a:pt x="0" y="26434"/>
                    <a:pt x="26434" y="0"/>
                    <a:pt x="59041" y="0"/>
                  </a:cubicBezTo>
                  <a:lnTo>
                    <a:pt x="3141359" y="0"/>
                  </a:lnTo>
                  <a:cubicBezTo>
                    <a:pt x="3173966" y="0"/>
                    <a:pt x="3200400" y="26434"/>
                    <a:pt x="3200400" y="59041"/>
                  </a:cubicBezTo>
                  <a:lnTo>
                    <a:pt x="3200400" y="295199"/>
                  </a:lnTo>
                  <a:cubicBezTo>
                    <a:pt x="3200400" y="327806"/>
                    <a:pt x="3173966" y="354240"/>
                    <a:pt x="3141359" y="354240"/>
                  </a:cubicBezTo>
                  <a:lnTo>
                    <a:pt x="59041" y="354240"/>
                  </a:lnTo>
                  <a:cubicBezTo>
                    <a:pt x="26434" y="354240"/>
                    <a:pt x="0" y="327806"/>
                    <a:pt x="0" y="295199"/>
                  </a:cubicBezTo>
                  <a:lnTo>
                    <a:pt x="0" y="59041"/>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38261" tIns="17293" rIns="138261" bIns="17293" numCol="1" spcCol="1270" anchor="ctr" anchorCtr="0">
              <a:noAutofit/>
            </a:bodyPr>
            <a:lstStyle/>
            <a:p>
              <a:pPr lvl="0" algn="l" defTabSz="533400">
                <a:lnSpc>
                  <a:spcPct val="90000"/>
                </a:lnSpc>
                <a:spcBef>
                  <a:spcPct val="0"/>
                </a:spcBef>
                <a:spcAft>
                  <a:spcPct val="35000"/>
                </a:spcAft>
              </a:pPr>
              <a:r>
                <a:rPr lang="en-US" sz="1200" kern="1200"/>
                <a:t>Sub-Order</a:t>
              </a:r>
            </a:p>
          </p:txBody>
        </p:sp>
        <p:sp>
          <p:nvSpPr>
            <p:cNvPr id="30" name="Freeform 29"/>
            <p:cNvSpPr/>
            <p:nvPr/>
          </p:nvSpPr>
          <p:spPr>
            <a:xfrm>
              <a:off x="4191000" y="4374955"/>
              <a:ext cx="4572000" cy="718200"/>
            </a:xfrm>
            <a:custGeom>
              <a:avLst/>
              <a:gdLst>
                <a:gd name="connsiteX0" fmla="*/ 0 w 4572000"/>
                <a:gd name="connsiteY0" fmla="*/ 0 h 718200"/>
                <a:gd name="connsiteX1" fmla="*/ 4572000 w 4572000"/>
                <a:gd name="connsiteY1" fmla="*/ 0 h 718200"/>
                <a:gd name="connsiteX2" fmla="*/ 4572000 w 4572000"/>
                <a:gd name="connsiteY2" fmla="*/ 718200 h 718200"/>
                <a:gd name="connsiteX3" fmla="*/ 0 w 4572000"/>
                <a:gd name="connsiteY3" fmla="*/ 718200 h 718200"/>
                <a:gd name="connsiteX4" fmla="*/ 0 w 4572000"/>
                <a:gd name="connsiteY4" fmla="*/ 0 h 71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718200">
                  <a:moveTo>
                    <a:pt x="0" y="0"/>
                  </a:moveTo>
                  <a:lnTo>
                    <a:pt x="4572000" y="0"/>
                  </a:lnTo>
                  <a:lnTo>
                    <a:pt x="4572000" y="718200"/>
                  </a:lnTo>
                  <a:lnTo>
                    <a:pt x="0" y="718200"/>
                  </a:lnTo>
                  <a:lnTo>
                    <a:pt x="0" y="0"/>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4838" tIns="249936" rIns="354838"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Riffle beetle, water penny, crane fly, alderfly, </a:t>
              </a:r>
              <a:r>
                <a:rPr lang="en-US" sz="1200" kern="1200" err="1"/>
                <a:t>watersnipe</a:t>
              </a:r>
              <a:r>
                <a:rPr lang="en-US" sz="1200" kern="1200"/>
                <a:t> fly, midge, pouch snail </a:t>
              </a:r>
            </a:p>
          </p:txBody>
        </p:sp>
        <p:sp>
          <p:nvSpPr>
            <p:cNvPr id="31" name="Freeform 30"/>
            <p:cNvSpPr/>
            <p:nvPr/>
          </p:nvSpPr>
          <p:spPr>
            <a:xfrm>
              <a:off x="4419600" y="4197834"/>
              <a:ext cx="3200400" cy="354240"/>
            </a:xfrm>
            <a:custGeom>
              <a:avLst/>
              <a:gdLst>
                <a:gd name="connsiteX0" fmla="*/ 0 w 3200400"/>
                <a:gd name="connsiteY0" fmla="*/ 59041 h 354240"/>
                <a:gd name="connsiteX1" fmla="*/ 59041 w 3200400"/>
                <a:gd name="connsiteY1" fmla="*/ 0 h 354240"/>
                <a:gd name="connsiteX2" fmla="*/ 3141359 w 3200400"/>
                <a:gd name="connsiteY2" fmla="*/ 0 h 354240"/>
                <a:gd name="connsiteX3" fmla="*/ 3200400 w 3200400"/>
                <a:gd name="connsiteY3" fmla="*/ 59041 h 354240"/>
                <a:gd name="connsiteX4" fmla="*/ 3200400 w 3200400"/>
                <a:gd name="connsiteY4" fmla="*/ 295199 h 354240"/>
                <a:gd name="connsiteX5" fmla="*/ 3141359 w 3200400"/>
                <a:gd name="connsiteY5" fmla="*/ 354240 h 354240"/>
                <a:gd name="connsiteX6" fmla="*/ 59041 w 3200400"/>
                <a:gd name="connsiteY6" fmla="*/ 354240 h 354240"/>
                <a:gd name="connsiteX7" fmla="*/ 0 w 3200400"/>
                <a:gd name="connsiteY7" fmla="*/ 295199 h 354240"/>
                <a:gd name="connsiteX8" fmla="*/ 0 w 3200400"/>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400" h="354240">
                  <a:moveTo>
                    <a:pt x="0" y="59041"/>
                  </a:moveTo>
                  <a:cubicBezTo>
                    <a:pt x="0" y="26434"/>
                    <a:pt x="26434" y="0"/>
                    <a:pt x="59041" y="0"/>
                  </a:cubicBezTo>
                  <a:lnTo>
                    <a:pt x="3141359" y="0"/>
                  </a:lnTo>
                  <a:cubicBezTo>
                    <a:pt x="3173966" y="0"/>
                    <a:pt x="3200400" y="26434"/>
                    <a:pt x="3200400" y="59041"/>
                  </a:cubicBezTo>
                  <a:lnTo>
                    <a:pt x="3200400" y="295199"/>
                  </a:lnTo>
                  <a:cubicBezTo>
                    <a:pt x="3200400" y="327806"/>
                    <a:pt x="3173966" y="354240"/>
                    <a:pt x="3141359" y="354240"/>
                  </a:cubicBezTo>
                  <a:lnTo>
                    <a:pt x="59041" y="354240"/>
                  </a:lnTo>
                  <a:cubicBezTo>
                    <a:pt x="26434" y="354240"/>
                    <a:pt x="0" y="327806"/>
                    <a:pt x="0" y="295199"/>
                  </a:cubicBezTo>
                  <a:lnTo>
                    <a:pt x="0" y="59041"/>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38261" tIns="17293" rIns="138261" bIns="17293" numCol="1" spcCol="1270" anchor="ctr" anchorCtr="0">
              <a:noAutofit/>
            </a:bodyPr>
            <a:lstStyle/>
            <a:p>
              <a:pPr lvl="0" algn="l" defTabSz="533400">
                <a:lnSpc>
                  <a:spcPct val="90000"/>
                </a:lnSpc>
                <a:spcBef>
                  <a:spcPct val="0"/>
                </a:spcBef>
                <a:spcAft>
                  <a:spcPct val="35000"/>
                </a:spcAft>
              </a:pPr>
              <a:r>
                <a:rPr lang="en-US" sz="1200" kern="1200"/>
                <a:t>Family</a:t>
              </a:r>
            </a:p>
          </p:txBody>
        </p:sp>
        <p:sp>
          <p:nvSpPr>
            <p:cNvPr id="32" name="Freeform 31"/>
            <p:cNvSpPr/>
            <p:nvPr/>
          </p:nvSpPr>
          <p:spPr>
            <a:xfrm>
              <a:off x="4191000" y="5335074"/>
              <a:ext cx="4572000" cy="519750"/>
            </a:xfrm>
            <a:custGeom>
              <a:avLst/>
              <a:gdLst>
                <a:gd name="connsiteX0" fmla="*/ 0 w 4572000"/>
                <a:gd name="connsiteY0" fmla="*/ 0 h 519750"/>
                <a:gd name="connsiteX1" fmla="*/ 4572000 w 4572000"/>
                <a:gd name="connsiteY1" fmla="*/ 0 h 519750"/>
                <a:gd name="connsiteX2" fmla="*/ 4572000 w 4572000"/>
                <a:gd name="connsiteY2" fmla="*/ 519750 h 519750"/>
                <a:gd name="connsiteX3" fmla="*/ 0 w 4572000"/>
                <a:gd name="connsiteY3" fmla="*/ 519750 h 519750"/>
                <a:gd name="connsiteX4" fmla="*/ 0 w 4572000"/>
                <a:gd name="connsiteY4" fmla="*/ 0 h 51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519750">
                  <a:moveTo>
                    <a:pt x="0" y="0"/>
                  </a:moveTo>
                  <a:lnTo>
                    <a:pt x="4572000" y="0"/>
                  </a:lnTo>
                  <a:lnTo>
                    <a:pt x="4572000" y="519750"/>
                  </a:lnTo>
                  <a:lnTo>
                    <a:pt x="0" y="519750"/>
                  </a:lnTo>
                  <a:lnTo>
                    <a:pt x="0" y="0"/>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4838" tIns="249936" rIns="354838"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Hellgrammite, </a:t>
              </a:r>
              <a:r>
                <a:rPr lang="en-US" sz="1200" kern="1200" err="1"/>
                <a:t>fishfly</a:t>
              </a:r>
              <a:endParaRPr lang="en-US" sz="1200" kern="1200"/>
            </a:p>
          </p:txBody>
        </p:sp>
        <p:sp>
          <p:nvSpPr>
            <p:cNvPr id="33" name="Freeform 32"/>
            <p:cNvSpPr/>
            <p:nvPr/>
          </p:nvSpPr>
          <p:spPr>
            <a:xfrm>
              <a:off x="4419600" y="5157955"/>
              <a:ext cx="3200400" cy="354240"/>
            </a:xfrm>
            <a:custGeom>
              <a:avLst/>
              <a:gdLst>
                <a:gd name="connsiteX0" fmla="*/ 0 w 3200400"/>
                <a:gd name="connsiteY0" fmla="*/ 59041 h 354240"/>
                <a:gd name="connsiteX1" fmla="*/ 59041 w 3200400"/>
                <a:gd name="connsiteY1" fmla="*/ 0 h 354240"/>
                <a:gd name="connsiteX2" fmla="*/ 3141359 w 3200400"/>
                <a:gd name="connsiteY2" fmla="*/ 0 h 354240"/>
                <a:gd name="connsiteX3" fmla="*/ 3200400 w 3200400"/>
                <a:gd name="connsiteY3" fmla="*/ 59041 h 354240"/>
                <a:gd name="connsiteX4" fmla="*/ 3200400 w 3200400"/>
                <a:gd name="connsiteY4" fmla="*/ 295199 h 354240"/>
                <a:gd name="connsiteX5" fmla="*/ 3141359 w 3200400"/>
                <a:gd name="connsiteY5" fmla="*/ 354240 h 354240"/>
                <a:gd name="connsiteX6" fmla="*/ 59041 w 3200400"/>
                <a:gd name="connsiteY6" fmla="*/ 354240 h 354240"/>
                <a:gd name="connsiteX7" fmla="*/ 0 w 3200400"/>
                <a:gd name="connsiteY7" fmla="*/ 295199 h 354240"/>
                <a:gd name="connsiteX8" fmla="*/ 0 w 3200400"/>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400" h="354240">
                  <a:moveTo>
                    <a:pt x="0" y="59041"/>
                  </a:moveTo>
                  <a:cubicBezTo>
                    <a:pt x="0" y="26434"/>
                    <a:pt x="26434" y="0"/>
                    <a:pt x="59041" y="0"/>
                  </a:cubicBezTo>
                  <a:lnTo>
                    <a:pt x="3141359" y="0"/>
                  </a:lnTo>
                  <a:cubicBezTo>
                    <a:pt x="3173966" y="0"/>
                    <a:pt x="3200400" y="26434"/>
                    <a:pt x="3200400" y="59041"/>
                  </a:cubicBezTo>
                  <a:lnTo>
                    <a:pt x="3200400" y="295199"/>
                  </a:lnTo>
                  <a:cubicBezTo>
                    <a:pt x="3200400" y="327806"/>
                    <a:pt x="3173966" y="354240"/>
                    <a:pt x="3141359" y="354240"/>
                  </a:cubicBezTo>
                  <a:lnTo>
                    <a:pt x="59041" y="354240"/>
                  </a:lnTo>
                  <a:cubicBezTo>
                    <a:pt x="26434" y="354240"/>
                    <a:pt x="0" y="327806"/>
                    <a:pt x="0" y="295199"/>
                  </a:cubicBezTo>
                  <a:lnTo>
                    <a:pt x="0" y="59041"/>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38261" tIns="17293" rIns="138261" bIns="17293" numCol="1" spcCol="1270" anchor="ctr" anchorCtr="0">
              <a:noAutofit/>
            </a:bodyPr>
            <a:lstStyle/>
            <a:p>
              <a:pPr lvl="0" algn="l" defTabSz="533400">
                <a:lnSpc>
                  <a:spcPct val="90000"/>
                </a:lnSpc>
                <a:spcBef>
                  <a:spcPct val="0"/>
                </a:spcBef>
                <a:spcAft>
                  <a:spcPct val="35000"/>
                </a:spcAft>
              </a:pPr>
              <a:r>
                <a:rPr lang="en-US" sz="1200" kern="1200"/>
                <a:t>Genus</a:t>
              </a:r>
            </a:p>
          </p:txBody>
        </p:sp>
      </p:grpSp>
      <p:grpSp>
        <p:nvGrpSpPr>
          <p:cNvPr id="22" name="Group 21"/>
          <p:cNvGrpSpPr/>
          <p:nvPr/>
        </p:nvGrpSpPr>
        <p:grpSpPr>
          <a:xfrm>
            <a:off x="304800" y="6223687"/>
            <a:ext cx="8244800" cy="403654"/>
            <a:chOff x="215495" y="6225746"/>
            <a:chExt cx="7324732" cy="403654"/>
          </a:xfrm>
        </p:grpSpPr>
        <p:sp>
          <p:nvSpPr>
            <p:cNvPr id="35" name="Freeform 34"/>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36" name="Freeform 35"/>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37" name="Freeform 36"/>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38" name="Freeform 37"/>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39" name="Freeform 38"/>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40" name="Freeform 39"/>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4" name="Audio 3">
            <a:hlinkClick r:id="" action="ppaction://media"/>
            <a:extLst>
              <a:ext uri="{FF2B5EF4-FFF2-40B4-BE49-F238E27FC236}">
                <a16:creationId xmlns:a16="http://schemas.microsoft.com/office/drawing/2014/main" id="{4A9F2861-3AD3-4B4E-E5C0-B8BBF8C9DE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27087294"/>
      </p:ext>
    </p:extLst>
  </p:cSld>
  <p:clrMapOvr>
    <a:masterClrMapping/>
  </p:clrMapOvr>
  <mc:AlternateContent xmlns:mc="http://schemas.openxmlformats.org/markup-compatibility/2006">
    <mc:Choice xmlns:p14="http://schemas.microsoft.com/office/powerpoint/2010/main" Requires="p14">
      <p:transition spd="slow" p14:dur="2000" advTm="49584"/>
    </mc:Choice>
    <mc:Fallback>
      <p:transition spd="slow" advTm="49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SAMPLING METHODS</a:t>
            </a:r>
          </a:p>
        </p:txBody>
      </p:sp>
      <p:sp>
        <p:nvSpPr>
          <p:cNvPr id="5" name="Text Placeholder 4">
            <a:extLst>
              <a:ext uri="{FF2B5EF4-FFF2-40B4-BE49-F238E27FC236}">
                <a16:creationId xmlns:a16="http://schemas.microsoft.com/office/drawing/2014/main" id="{1B7C4F08-24C5-37EB-38D2-A06640EC767F}"/>
              </a:ext>
            </a:extLst>
          </p:cNvPr>
          <p:cNvSpPr>
            <a:spLocks noGrp="1"/>
          </p:cNvSpPr>
          <p:nvPr>
            <p:ph type="body" idx="1"/>
          </p:nvPr>
        </p:nvSpPr>
        <p:spPr/>
        <p:txBody>
          <a:bodyPr/>
          <a:lstStyle/>
          <a:p>
            <a:endParaRPr lang="en-US"/>
          </a:p>
        </p:txBody>
      </p:sp>
      <p:pic>
        <p:nvPicPr>
          <p:cNvPr id="4" name="Audio 3">
            <a:hlinkClick r:id="" action="ppaction://media"/>
            <a:extLst>
              <a:ext uri="{FF2B5EF4-FFF2-40B4-BE49-F238E27FC236}">
                <a16:creationId xmlns:a16="http://schemas.microsoft.com/office/drawing/2014/main" id="{464A6DD3-6738-01B8-8FE6-1DDBBCC2E9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82793567"/>
      </p:ext>
    </p:extLst>
  </p:cSld>
  <p:clrMapOvr>
    <a:masterClrMapping/>
  </p:clrMapOvr>
  <mc:AlternateContent xmlns:mc="http://schemas.openxmlformats.org/markup-compatibility/2006">
    <mc:Choice xmlns:p14="http://schemas.microsoft.com/office/powerpoint/2010/main" Requires="p14">
      <p:transition spd="slow" p14:dur="2000" advTm="8670"/>
    </mc:Choice>
    <mc:Fallback>
      <p:transition spd="slow" advTm="8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Sampling methods</a:t>
            </a:r>
          </a:p>
        </p:txBody>
      </p:sp>
      <p:pic>
        <p:nvPicPr>
          <p:cNvPr id="4" name="Content Placeholder 3" descr="Dada Data"/>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242146" y="1512491"/>
            <a:ext cx="4659709" cy="4659709"/>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304800" y="6223687"/>
            <a:ext cx="8244800" cy="403654"/>
            <a:chOff x="215495" y="6225746"/>
            <a:chExt cx="7324732" cy="403654"/>
          </a:xfrm>
        </p:grpSpPr>
        <p:sp>
          <p:nvSpPr>
            <p:cNvPr id="13" name="Freeform 12"/>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4" name="Freeform 13"/>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5" name="Freeform 14"/>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6" name="Freeform 15"/>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7" name="Freeform 16"/>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8" name="Freeform 17"/>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3" name="Audio 2">
            <a:hlinkClick r:id="" action="ppaction://media"/>
            <a:extLst>
              <a:ext uri="{FF2B5EF4-FFF2-40B4-BE49-F238E27FC236}">
                <a16:creationId xmlns:a16="http://schemas.microsoft.com/office/drawing/2014/main" id="{502F583F-BAD5-5A58-524D-58E56E4D34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74171626"/>
      </p:ext>
    </p:extLst>
  </p:cSld>
  <p:clrMapOvr>
    <a:masterClrMapping/>
  </p:clrMapOvr>
  <mc:AlternateContent xmlns:mc="http://schemas.openxmlformats.org/markup-compatibility/2006">
    <mc:Choice xmlns:p14="http://schemas.microsoft.com/office/powerpoint/2010/main" Requires="p14">
      <p:transition spd="slow" p14:dur="2000" advTm="12509"/>
    </mc:Choice>
    <mc:Fallback>
      <p:transition spd="slow" advTm="12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equipment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85767369"/>
              </p:ext>
            </p:extLst>
          </p:nvPr>
        </p:nvGraphicFramePr>
        <p:xfrm>
          <a:off x="896539" y="1524000"/>
          <a:ext cx="6858000" cy="41197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2438400" y="5747266"/>
            <a:ext cx="4343400" cy="369332"/>
          </a:xfrm>
          <a:prstGeom prst="rect">
            <a:avLst/>
          </a:prstGeom>
          <a:noFill/>
        </p:spPr>
        <p:txBody>
          <a:bodyPr wrap="square" rtlCol="0">
            <a:spAutoFit/>
          </a:bodyPr>
          <a:lstStyle/>
          <a:p>
            <a:r>
              <a:rPr lang="en-US"/>
              <a:t>*Not provided by the VWQM Program</a:t>
            </a:r>
          </a:p>
        </p:txBody>
      </p:sp>
      <p:grpSp>
        <p:nvGrpSpPr>
          <p:cNvPr id="12" name="Group 11"/>
          <p:cNvGrpSpPr/>
          <p:nvPr/>
        </p:nvGrpSpPr>
        <p:grpSpPr>
          <a:xfrm>
            <a:off x="304800" y="6223687"/>
            <a:ext cx="8244800" cy="403654"/>
            <a:chOff x="215495" y="6225746"/>
            <a:chExt cx="7324732" cy="403654"/>
          </a:xfrm>
        </p:grpSpPr>
        <p:sp>
          <p:nvSpPr>
            <p:cNvPr id="20" name="Freeform 19"/>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21" name="Freeform 20"/>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22" name="Freeform 21"/>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23" name="Freeform 22"/>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4" name="Freeform 23"/>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5" name="Freeform 24"/>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6" name="Audio 5">
            <a:hlinkClick r:id="" action="ppaction://media"/>
            <a:extLst>
              <a:ext uri="{FF2B5EF4-FFF2-40B4-BE49-F238E27FC236}">
                <a16:creationId xmlns:a16="http://schemas.microsoft.com/office/drawing/2014/main" id="{641C50E9-12C6-AA69-FD24-3AA8EEAC7BF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74824027"/>
      </p:ext>
    </p:extLst>
  </p:cSld>
  <p:clrMapOvr>
    <a:masterClrMapping/>
  </p:clrMapOvr>
  <mc:AlternateContent xmlns:mc="http://schemas.openxmlformats.org/markup-compatibility/2006">
    <mc:Choice xmlns:p14="http://schemas.microsoft.com/office/powerpoint/2010/main" Requires="p14">
      <p:transition spd="slow" p14:dur="2000" advTm="22943"/>
    </mc:Choice>
    <mc:Fallback>
      <p:transition spd="slow" advTm="22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100"/>
              <a:t>Biological Monitoring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49260359"/>
              </p:ext>
            </p:extLst>
          </p:nvPr>
        </p:nvGraphicFramePr>
        <p:xfrm>
          <a:off x="575950" y="1446664"/>
          <a:ext cx="8229600" cy="44491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Oval 8"/>
          <p:cNvSpPr/>
          <p:nvPr/>
        </p:nvSpPr>
        <p:spPr>
          <a:xfrm>
            <a:off x="762000" y="4267200"/>
            <a:ext cx="1752600" cy="714234"/>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642419" y="3706260"/>
            <a:ext cx="990600" cy="4572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827969" y="3581401"/>
            <a:ext cx="677231" cy="381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304800" y="6223687"/>
            <a:ext cx="8244800" cy="403654"/>
            <a:chOff x="215495" y="6225746"/>
            <a:chExt cx="7324732" cy="403654"/>
          </a:xfrm>
        </p:grpSpPr>
        <p:sp>
          <p:nvSpPr>
            <p:cNvPr id="13" name="Freeform 12"/>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4" name="Freeform 13"/>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5" name="Freeform 14"/>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6" name="Freeform 15"/>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7" name="Freeform 16"/>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8" name="Freeform 17"/>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5" name="Audio 4">
            <a:hlinkClick r:id="" action="ppaction://media"/>
            <a:extLst>
              <a:ext uri="{FF2B5EF4-FFF2-40B4-BE49-F238E27FC236}">
                <a16:creationId xmlns:a16="http://schemas.microsoft.com/office/drawing/2014/main" id="{D974601D-031D-7F75-AC02-B8AE5483187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51671815"/>
      </p:ext>
    </p:extLst>
  </p:cSld>
  <p:clrMapOvr>
    <a:masterClrMapping/>
  </p:clrMapOvr>
  <mc:AlternateContent xmlns:mc="http://schemas.openxmlformats.org/markup-compatibility/2006">
    <mc:Choice xmlns:p14="http://schemas.microsoft.com/office/powerpoint/2010/main" Requires="p14">
      <p:transition spd="slow" p14:dur="2000" advTm="35613"/>
    </mc:Choice>
    <mc:Fallback>
      <p:transition spd="slow" advTm="35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Habitat types</a:t>
            </a:r>
          </a:p>
        </p:txBody>
      </p:sp>
      <p:sp>
        <p:nvSpPr>
          <p:cNvPr id="3" name="Content Placeholder 2"/>
          <p:cNvSpPr>
            <a:spLocks noGrp="1"/>
          </p:cNvSpPr>
          <p:nvPr>
            <p:ph sz="half" idx="1"/>
          </p:nvPr>
        </p:nvSpPr>
        <p:spPr/>
        <p:txBody>
          <a:bodyPr/>
          <a:lstStyle/>
          <a:p>
            <a:pPr>
              <a:lnSpc>
                <a:spcPct val="150000"/>
              </a:lnSpc>
            </a:pPr>
            <a:r>
              <a:rPr lang="en-US"/>
              <a:t>Riffles</a:t>
            </a:r>
          </a:p>
          <a:p>
            <a:pPr>
              <a:lnSpc>
                <a:spcPct val="150000"/>
              </a:lnSpc>
            </a:pPr>
            <a:r>
              <a:rPr lang="en-US"/>
              <a:t>Root Mats</a:t>
            </a:r>
          </a:p>
          <a:p>
            <a:pPr>
              <a:lnSpc>
                <a:spcPct val="150000"/>
              </a:lnSpc>
            </a:pPr>
            <a:r>
              <a:rPr lang="en-US"/>
              <a:t>Snags &amp; Woody Debris</a:t>
            </a:r>
          </a:p>
          <a:p>
            <a:pPr>
              <a:lnSpc>
                <a:spcPct val="150000"/>
              </a:lnSpc>
            </a:pPr>
            <a:r>
              <a:rPr lang="en-US"/>
              <a:t>Non-Flow &amp; Pools</a:t>
            </a:r>
          </a:p>
        </p:txBody>
      </p:sp>
      <p:graphicFrame>
        <p:nvGraphicFramePr>
          <p:cNvPr id="9" name="Object 8"/>
          <p:cNvGraphicFramePr>
            <a:graphicFrameLocks noChangeAspect="1"/>
          </p:cNvGraphicFramePr>
          <p:nvPr>
            <p:extLst>
              <p:ext uri="{D42A27DB-BD31-4B8C-83A1-F6EECF244321}">
                <p14:modId xmlns:p14="http://schemas.microsoft.com/office/powerpoint/2010/main" val="958466789"/>
              </p:ext>
            </p:extLst>
          </p:nvPr>
        </p:nvGraphicFramePr>
        <p:xfrm>
          <a:off x="4114800" y="1629444"/>
          <a:ext cx="3881540" cy="3404614"/>
        </p:xfrm>
        <a:graphic>
          <a:graphicData uri="http://schemas.openxmlformats.org/presentationml/2006/ole">
            <mc:AlternateContent xmlns:mc="http://schemas.openxmlformats.org/markup-compatibility/2006">
              <mc:Choice xmlns:v="urn:schemas-microsoft-com:vml" Requires="v">
                <p:oleObj name="Photo Editor Photo" r:id="rId5" imgW="8942857" imgH="11685714" progId="">
                  <p:embed/>
                </p:oleObj>
              </mc:Choice>
              <mc:Fallback>
                <p:oleObj name="Photo Editor Photo" r:id="rId5" imgW="8942857" imgH="11685714" progId="">
                  <p:embed/>
                  <p:pic>
                    <p:nvPicPr>
                      <p:cNvPr id="9" name="Object 8"/>
                      <p:cNvPicPr>
                        <a:picLocks noChangeAspect="1" noChangeArrowheads="1"/>
                      </p:cNvPicPr>
                      <p:nvPr/>
                    </p:nvPicPr>
                    <p:blipFill>
                      <a:blip r:embed="rId6">
                        <a:extLst>
                          <a:ext uri="{28A0092B-C50C-407E-A947-70E740481C1C}">
                            <a14:useLocalDpi xmlns:a14="http://schemas.microsoft.com/office/drawing/2010/main" val="0"/>
                          </a:ext>
                        </a:extLst>
                      </a:blip>
                      <a:srcRect t="3912" b="28952"/>
                      <a:stretch>
                        <a:fillRect/>
                      </a:stretch>
                    </p:blipFill>
                    <p:spPr bwMode="auto">
                      <a:xfrm>
                        <a:off x="4114800" y="1629444"/>
                        <a:ext cx="3881540" cy="3404614"/>
                      </a:xfrm>
                      <a:prstGeom prst="rect">
                        <a:avLst/>
                      </a:prstGeom>
                      <a:noFill/>
                      <a:ln w="38100">
                        <a:noFill/>
                        <a:miter lim="800000"/>
                        <a:headEnd/>
                        <a:tailEnd/>
                      </a:ln>
                    </p:spPr>
                  </p:pic>
                </p:oleObj>
              </mc:Fallback>
            </mc:AlternateContent>
          </a:graphicData>
        </a:graphic>
      </p:graphicFrame>
      <p:pic>
        <p:nvPicPr>
          <p:cNvPr id="10" name="Picture 4" descr="2 Overhead 20 Missouri Ecoregions 3(color)"/>
          <p:cNvPicPr>
            <a:picLocks noChangeAspect="1" noChangeArrowheads="1"/>
          </p:cNvPicPr>
          <p:nvPr/>
        </p:nvPicPr>
        <p:blipFill>
          <a:blip r:embed="rId7">
            <a:extLst>
              <a:ext uri="{28A0092B-C50C-407E-A947-70E740481C1C}">
                <a14:useLocalDpi xmlns:a14="http://schemas.microsoft.com/office/drawing/2010/main" val="0"/>
              </a:ext>
            </a:extLst>
          </a:blip>
          <a:srcRect l="9933" r="9933"/>
          <a:stretch>
            <a:fillRect/>
          </a:stretch>
        </p:blipFill>
        <p:spPr bwMode="auto">
          <a:xfrm>
            <a:off x="4114800" y="4903522"/>
            <a:ext cx="579274" cy="1170432"/>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694074" y="4885234"/>
            <a:ext cx="2057400" cy="1188720"/>
          </a:xfrm>
          <a:prstGeom prst="rect">
            <a:avLst/>
          </a:prstGeom>
          <a:solidFill>
            <a:srgbClr val="0070C0"/>
          </a:solidFill>
          <a:ln w="25400">
            <a:solidFill>
              <a:schemeClr val="tx2"/>
            </a:solidFill>
          </a:ln>
        </p:spPr>
        <p:txBody>
          <a:bodyPr wrap="square" rtlCol="0">
            <a:spAutoFit/>
          </a:bodyPr>
          <a:lstStyle/>
          <a:p>
            <a:r>
              <a:rPr lang="en-US"/>
              <a:t>Big River Region</a:t>
            </a:r>
          </a:p>
          <a:p>
            <a:r>
              <a:rPr lang="en-US"/>
              <a:t>Lowland Region</a:t>
            </a:r>
          </a:p>
          <a:p>
            <a:r>
              <a:rPr lang="en-US"/>
              <a:t>Ozark Region</a:t>
            </a:r>
          </a:p>
          <a:p>
            <a:r>
              <a:rPr lang="en-US"/>
              <a:t>Prairie Region</a:t>
            </a:r>
          </a:p>
        </p:txBody>
      </p:sp>
      <p:grpSp>
        <p:nvGrpSpPr>
          <p:cNvPr id="17" name="Group 16"/>
          <p:cNvGrpSpPr/>
          <p:nvPr/>
        </p:nvGrpSpPr>
        <p:grpSpPr>
          <a:xfrm>
            <a:off x="304800" y="6223687"/>
            <a:ext cx="8244800" cy="403654"/>
            <a:chOff x="215495" y="6225746"/>
            <a:chExt cx="7324732" cy="403654"/>
          </a:xfrm>
        </p:grpSpPr>
        <p:sp>
          <p:nvSpPr>
            <p:cNvPr id="18" name="Freeform 17"/>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9" name="Freeform 18"/>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20" name="Freeform 19"/>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21" name="Freeform 20"/>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2" name="Freeform 21"/>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3" name="Freeform 22"/>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5" name="Audio 4">
            <a:hlinkClick r:id="" action="ppaction://media"/>
            <a:extLst>
              <a:ext uri="{FF2B5EF4-FFF2-40B4-BE49-F238E27FC236}">
                <a16:creationId xmlns:a16="http://schemas.microsoft.com/office/drawing/2014/main" id="{2BBC3B10-3A24-048B-9757-C03BAF874C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14253818"/>
      </p:ext>
    </p:extLst>
  </p:cSld>
  <p:clrMapOvr>
    <a:masterClrMapping/>
  </p:clrMapOvr>
  <mc:AlternateContent xmlns:mc="http://schemas.openxmlformats.org/markup-compatibility/2006">
    <mc:Choice xmlns:p14="http://schemas.microsoft.com/office/powerpoint/2010/main" Requires="p14">
      <p:transition spd="slow" p14:dur="2000" advTm="28231"/>
    </mc:Choice>
    <mc:Fallback>
      <p:transition spd="slow" advTm="28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Stream habitats</a:t>
            </a:r>
          </a:p>
        </p:txBody>
      </p:sp>
      <p:grpSp>
        <p:nvGrpSpPr>
          <p:cNvPr id="9" name="Group 8"/>
          <p:cNvGrpSpPr/>
          <p:nvPr/>
        </p:nvGrpSpPr>
        <p:grpSpPr>
          <a:xfrm>
            <a:off x="457200" y="1676398"/>
            <a:ext cx="7940870" cy="4450075"/>
            <a:chOff x="457200" y="1676398"/>
            <a:chExt cx="7940870" cy="4450075"/>
          </a:xfrm>
        </p:grpSpPr>
        <p:sp>
          <p:nvSpPr>
            <p:cNvPr id="10" name="Freeform 9"/>
            <p:cNvSpPr/>
            <p:nvPr/>
          </p:nvSpPr>
          <p:spPr>
            <a:xfrm>
              <a:off x="1975855" y="1721569"/>
              <a:ext cx="6422215" cy="1940329"/>
            </a:xfrm>
            <a:custGeom>
              <a:avLst/>
              <a:gdLst>
                <a:gd name="connsiteX0" fmla="*/ 0 w 6422215"/>
                <a:gd name="connsiteY0" fmla="*/ 194033 h 1940329"/>
                <a:gd name="connsiteX1" fmla="*/ 194033 w 6422215"/>
                <a:gd name="connsiteY1" fmla="*/ 0 h 1940329"/>
                <a:gd name="connsiteX2" fmla="*/ 6228182 w 6422215"/>
                <a:gd name="connsiteY2" fmla="*/ 0 h 1940329"/>
                <a:gd name="connsiteX3" fmla="*/ 6422215 w 6422215"/>
                <a:gd name="connsiteY3" fmla="*/ 194033 h 1940329"/>
                <a:gd name="connsiteX4" fmla="*/ 6422215 w 6422215"/>
                <a:gd name="connsiteY4" fmla="*/ 1746296 h 1940329"/>
                <a:gd name="connsiteX5" fmla="*/ 6228182 w 6422215"/>
                <a:gd name="connsiteY5" fmla="*/ 1940329 h 1940329"/>
                <a:gd name="connsiteX6" fmla="*/ 194033 w 6422215"/>
                <a:gd name="connsiteY6" fmla="*/ 1940329 h 1940329"/>
                <a:gd name="connsiteX7" fmla="*/ 0 w 6422215"/>
                <a:gd name="connsiteY7" fmla="*/ 1746296 h 1940329"/>
                <a:gd name="connsiteX8" fmla="*/ 0 w 6422215"/>
                <a:gd name="connsiteY8" fmla="*/ 194033 h 194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215" h="1940329">
                  <a:moveTo>
                    <a:pt x="0" y="194033"/>
                  </a:moveTo>
                  <a:cubicBezTo>
                    <a:pt x="0" y="86872"/>
                    <a:pt x="86872" y="0"/>
                    <a:pt x="194033" y="0"/>
                  </a:cubicBezTo>
                  <a:lnTo>
                    <a:pt x="6228182" y="0"/>
                  </a:lnTo>
                  <a:cubicBezTo>
                    <a:pt x="6335343" y="0"/>
                    <a:pt x="6422215" y="86872"/>
                    <a:pt x="6422215" y="194033"/>
                  </a:cubicBezTo>
                  <a:lnTo>
                    <a:pt x="6422215" y="1746296"/>
                  </a:lnTo>
                  <a:cubicBezTo>
                    <a:pt x="6422215" y="1853457"/>
                    <a:pt x="6335343" y="1940329"/>
                    <a:pt x="6228182" y="1940329"/>
                  </a:cubicBezTo>
                  <a:lnTo>
                    <a:pt x="194033" y="1940329"/>
                  </a:lnTo>
                  <a:cubicBezTo>
                    <a:pt x="86872" y="1940329"/>
                    <a:pt x="0" y="1853457"/>
                    <a:pt x="0" y="1746296"/>
                  </a:cubicBezTo>
                  <a:lnTo>
                    <a:pt x="0" y="194033"/>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553973" tIns="118110" rIns="118110" bIns="118110" numCol="1" spcCol="1270" anchor="t" anchorCtr="0">
              <a:noAutofit/>
            </a:bodyPr>
            <a:lstStyle/>
            <a:p>
              <a:pPr lvl="0" algn="l" defTabSz="1377950">
                <a:lnSpc>
                  <a:spcPct val="90000"/>
                </a:lnSpc>
                <a:spcBef>
                  <a:spcPct val="0"/>
                </a:spcBef>
                <a:spcAft>
                  <a:spcPct val="35000"/>
                </a:spcAft>
              </a:pPr>
              <a:r>
                <a:rPr lang="en-US" sz="3100" kern="1200"/>
                <a:t>Ozark</a:t>
              </a:r>
            </a:p>
            <a:p>
              <a:pPr marL="228600" lvl="1" indent="-228600" algn="l" defTabSz="1066800">
                <a:lnSpc>
                  <a:spcPct val="90000"/>
                </a:lnSpc>
                <a:spcBef>
                  <a:spcPct val="0"/>
                </a:spcBef>
                <a:spcAft>
                  <a:spcPct val="15000"/>
                </a:spcAft>
                <a:buChar char="••"/>
              </a:pPr>
              <a:r>
                <a:rPr lang="en-US" sz="2400" kern="1200"/>
                <a:t>Riffles</a:t>
              </a:r>
            </a:p>
            <a:p>
              <a:pPr marL="228600" lvl="1" indent="-228600" algn="l" defTabSz="1066800">
                <a:lnSpc>
                  <a:spcPct val="90000"/>
                </a:lnSpc>
                <a:spcBef>
                  <a:spcPct val="0"/>
                </a:spcBef>
                <a:spcAft>
                  <a:spcPct val="15000"/>
                </a:spcAft>
                <a:buChar char="••"/>
              </a:pPr>
              <a:r>
                <a:rPr lang="en-US" sz="2400" kern="1200"/>
                <a:t>Root Mats</a:t>
              </a:r>
            </a:p>
          </p:txBody>
        </p:sp>
        <p:sp>
          <p:nvSpPr>
            <p:cNvPr id="11" name="Rounded Rectangle 10"/>
            <p:cNvSpPr/>
            <p:nvPr/>
          </p:nvSpPr>
          <p:spPr>
            <a:xfrm>
              <a:off x="457201" y="1676398"/>
              <a:ext cx="2686454" cy="2090992"/>
            </a:xfrm>
            <a:prstGeom prst="roundRect">
              <a:avLst>
                <a:gd name="adj" fmla="val 10000"/>
              </a:avLst>
            </a:prstGeom>
            <a:blipFill>
              <a:blip r:embed="rId5" cstate="print">
                <a:extLst>
                  <a:ext uri="{28A0092B-C50C-407E-A947-70E740481C1C}">
                    <a14:useLocalDpi xmlns:a14="http://schemas.microsoft.com/office/drawing/2010/main" val="0"/>
                  </a:ext>
                </a:extLst>
              </a:blip>
              <a:srcRect/>
              <a:stretch>
                <a:fillRect t="-3000" b="-3000"/>
              </a:stretch>
            </a:blipFill>
            <a:ln>
              <a:solidFill>
                <a:schemeClr val="tx2"/>
              </a:solidFill>
            </a:ln>
          </p:spPr>
          <p:style>
            <a:lnRef idx="3">
              <a:scrgbClr r="0" g="0" b="0"/>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12" name="Freeform 11"/>
            <p:cNvSpPr/>
            <p:nvPr/>
          </p:nvSpPr>
          <p:spPr>
            <a:xfrm>
              <a:off x="1828788" y="4003272"/>
              <a:ext cx="6508543" cy="1940329"/>
            </a:xfrm>
            <a:custGeom>
              <a:avLst/>
              <a:gdLst>
                <a:gd name="connsiteX0" fmla="*/ 0 w 6508543"/>
                <a:gd name="connsiteY0" fmla="*/ 194033 h 1940329"/>
                <a:gd name="connsiteX1" fmla="*/ 194033 w 6508543"/>
                <a:gd name="connsiteY1" fmla="*/ 0 h 1940329"/>
                <a:gd name="connsiteX2" fmla="*/ 6314510 w 6508543"/>
                <a:gd name="connsiteY2" fmla="*/ 0 h 1940329"/>
                <a:gd name="connsiteX3" fmla="*/ 6508543 w 6508543"/>
                <a:gd name="connsiteY3" fmla="*/ 194033 h 1940329"/>
                <a:gd name="connsiteX4" fmla="*/ 6508543 w 6508543"/>
                <a:gd name="connsiteY4" fmla="*/ 1746296 h 1940329"/>
                <a:gd name="connsiteX5" fmla="*/ 6314510 w 6508543"/>
                <a:gd name="connsiteY5" fmla="*/ 1940329 h 1940329"/>
                <a:gd name="connsiteX6" fmla="*/ 194033 w 6508543"/>
                <a:gd name="connsiteY6" fmla="*/ 1940329 h 1940329"/>
                <a:gd name="connsiteX7" fmla="*/ 0 w 6508543"/>
                <a:gd name="connsiteY7" fmla="*/ 1746296 h 1940329"/>
                <a:gd name="connsiteX8" fmla="*/ 0 w 6508543"/>
                <a:gd name="connsiteY8" fmla="*/ 194033 h 194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8543" h="1940329">
                  <a:moveTo>
                    <a:pt x="0" y="194033"/>
                  </a:moveTo>
                  <a:cubicBezTo>
                    <a:pt x="0" y="86872"/>
                    <a:pt x="86872" y="0"/>
                    <a:pt x="194033" y="0"/>
                  </a:cubicBezTo>
                  <a:lnTo>
                    <a:pt x="6314510" y="0"/>
                  </a:lnTo>
                  <a:cubicBezTo>
                    <a:pt x="6421671" y="0"/>
                    <a:pt x="6508543" y="86872"/>
                    <a:pt x="6508543" y="194033"/>
                  </a:cubicBezTo>
                  <a:lnTo>
                    <a:pt x="6508543" y="1746296"/>
                  </a:lnTo>
                  <a:cubicBezTo>
                    <a:pt x="6508543" y="1853457"/>
                    <a:pt x="6421671" y="1940329"/>
                    <a:pt x="6314510" y="1940329"/>
                  </a:cubicBezTo>
                  <a:lnTo>
                    <a:pt x="194033" y="1940329"/>
                  </a:lnTo>
                  <a:cubicBezTo>
                    <a:pt x="86872" y="1940329"/>
                    <a:pt x="0" y="1853457"/>
                    <a:pt x="0" y="1746296"/>
                  </a:cubicBezTo>
                  <a:lnTo>
                    <a:pt x="0" y="194033"/>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573274" tIns="118110" rIns="118109" bIns="118110" numCol="1" spcCol="1270" anchor="t" anchorCtr="0">
              <a:noAutofit/>
            </a:bodyPr>
            <a:lstStyle/>
            <a:p>
              <a:pPr lvl="0" algn="l" defTabSz="1377950">
                <a:lnSpc>
                  <a:spcPct val="90000"/>
                </a:lnSpc>
                <a:spcBef>
                  <a:spcPct val="0"/>
                </a:spcBef>
                <a:spcAft>
                  <a:spcPct val="35000"/>
                </a:spcAft>
              </a:pPr>
              <a:r>
                <a:rPr lang="en-US" sz="3100" kern="1200"/>
                <a:t>Prairie &amp; Lowland</a:t>
              </a:r>
            </a:p>
            <a:p>
              <a:pPr marL="228600" lvl="1" indent="-228600" algn="l" defTabSz="1066800">
                <a:lnSpc>
                  <a:spcPct val="90000"/>
                </a:lnSpc>
                <a:spcBef>
                  <a:spcPct val="0"/>
                </a:spcBef>
                <a:spcAft>
                  <a:spcPct val="15000"/>
                </a:spcAft>
                <a:buChar char="••"/>
              </a:pPr>
              <a:r>
                <a:rPr lang="en-US" sz="2400" kern="1200"/>
                <a:t>Root Mats</a:t>
              </a:r>
            </a:p>
            <a:p>
              <a:pPr marL="228600" lvl="1" indent="-228600" algn="l" defTabSz="1066800">
                <a:lnSpc>
                  <a:spcPct val="90000"/>
                </a:lnSpc>
                <a:spcBef>
                  <a:spcPct val="0"/>
                </a:spcBef>
                <a:spcAft>
                  <a:spcPct val="15000"/>
                </a:spcAft>
                <a:buChar char="••"/>
              </a:pPr>
              <a:r>
                <a:rPr lang="en-US" sz="2400" kern="1200"/>
                <a:t>Snags &amp; Woody Debris</a:t>
              </a:r>
            </a:p>
            <a:p>
              <a:pPr marL="228600" lvl="1" indent="-228600" algn="l" defTabSz="1066800">
                <a:lnSpc>
                  <a:spcPct val="90000"/>
                </a:lnSpc>
                <a:spcBef>
                  <a:spcPct val="0"/>
                </a:spcBef>
                <a:spcAft>
                  <a:spcPct val="15000"/>
                </a:spcAft>
                <a:buChar char="••"/>
              </a:pPr>
              <a:r>
                <a:rPr lang="en-US" sz="2400" kern="1200"/>
                <a:t>Non-flow &amp; Pools</a:t>
              </a:r>
            </a:p>
          </p:txBody>
        </p:sp>
        <p:sp>
          <p:nvSpPr>
            <p:cNvPr id="13" name="Rounded Rectangle 12"/>
            <p:cNvSpPr/>
            <p:nvPr/>
          </p:nvSpPr>
          <p:spPr>
            <a:xfrm>
              <a:off x="457200" y="3886200"/>
              <a:ext cx="2688330" cy="2240273"/>
            </a:xfrm>
            <a:prstGeom prst="roundRect">
              <a:avLst>
                <a:gd name="adj" fmla="val 10000"/>
              </a:avLst>
            </a:prstGeom>
            <a:blipFill>
              <a:blip r:embed="rId6" cstate="print">
                <a:extLst>
                  <a:ext uri="{28A0092B-C50C-407E-A947-70E740481C1C}">
                    <a14:useLocalDpi xmlns:a14="http://schemas.microsoft.com/office/drawing/2010/main" val="0"/>
                  </a:ext>
                </a:extLst>
              </a:blip>
              <a:srcRect/>
              <a:stretch>
                <a:fillRect t="-3000" b="-3000"/>
              </a:stretch>
            </a:blipFill>
            <a:ln>
              <a:solidFill>
                <a:schemeClr val="tx2"/>
              </a:solidFill>
            </a:ln>
          </p:spPr>
          <p:style>
            <a:lnRef idx="3">
              <a:scrgbClr r="0" g="0" b="0"/>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grpSp>
      <p:grpSp>
        <p:nvGrpSpPr>
          <p:cNvPr id="20" name="Group 19"/>
          <p:cNvGrpSpPr/>
          <p:nvPr/>
        </p:nvGrpSpPr>
        <p:grpSpPr>
          <a:xfrm>
            <a:off x="304800" y="6223687"/>
            <a:ext cx="8244800" cy="403654"/>
            <a:chOff x="215495" y="6225746"/>
            <a:chExt cx="7324732" cy="403654"/>
          </a:xfrm>
        </p:grpSpPr>
        <p:sp>
          <p:nvSpPr>
            <p:cNvPr id="21" name="Freeform 20"/>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22" name="Freeform 21"/>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23" name="Freeform 22"/>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24" name="Freeform 23"/>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5" name="Freeform 24"/>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6" name="Freeform 25"/>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2" name="Audio 1">
            <a:hlinkClick r:id="" action="ppaction://media"/>
            <a:extLst>
              <a:ext uri="{FF2B5EF4-FFF2-40B4-BE49-F238E27FC236}">
                <a16:creationId xmlns:a16="http://schemas.microsoft.com/office/drawing/2014/main" id="{3DDE1C48-E294-6B28-4A8C-52DDB2A2EA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88213253"/>
      </p:ext>
    </p:extLst>
  </p:cSld>
  <p:clrMapOvr>
    <a:masterClrMapping/>
  </p:clrMapOvr>
  <mc:AlternateContent xmlns:mc="http://schemas.openxmlformats.org/markup-compatibility/2006">
    <mc:Choice xmlns:p14="http://schemas.microsoft.com/office/powerpoint/2010/main" Requires="p14">
      <p:transition spd="slow" p14:dur="2000" advTm="31264"/>
    </mc:Choice>
    <mc:Fallback>
      <p:transition spd="slow" advTm="31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Stream habitats</a:t>
            </a:r>
          </a:p>
        </p:txBody>
      </p:sp>
      <p:grpSp>
        <p:nvGrpSpPr>
          <p:cNvPr id="2" name="Group 1"/>
          <p:cNvGrpSpPr/>
          <p:nvPr/>
        </p:nvGrpSpPr>
        <p:grpSpPr>
          <a:xfrm>
            <a:off x="457200" y="1676398"/>
            <a:ext cx="7940870" cy="4450075"/>
            <a:chOff x="457200" y="1676398"/>
            <a:chExt cx="7940870" cy="4450075"/>
          </a:xfrm>
        </p:grpSpPr>
        <p:sp>
          <p:nvSpPr>
            <p:cNvPr id="3" name="Freeform 2"/>
            <p:cNvSpPr/>
            <p:nvPr/>
          </p:nvSpPr>
          <p:spPr>
            <a:xfrm>
              <a:off x="1975855" y="1721569"/>
              <a:ext cx="6422215" cy="1940329"/>
            </a:xfrm>
            <a:custGeom>
              <a:avLst/>
              <a:gdLst>
                <a:gd name="connsiteX0" fmla="*/ 0 w 6422215"/>
                <a:gd name="connsiteY0" fmla="*/ 194033 h 1940329"/>
                <a:gd name="connsiteX1" fmla="*/ 194033 w 6422215"/>
                <a:gd name="connsiteY1" fmla="*/ 0 h 1940329"/>
                <a:gd name="connsiteX2" fmla="*/ 6228182 w 6422215"/>
                <a:gd name="connsiteY2" fmla="*/ 0 h 1940329"/>
                <a:gd name="connsiteX3" fmla="*/ 6422215 w 6422215"/>
                <a:gd name="connsiteY3" fmla="*/ 194033 h 1940329"/>
                <a:gd name="connsiteX4" fmla="*/ 6422215 w 6422215"/>
                <a:gd name="connsiteY4" fmla="*/ 1746296 h 1940329"/>
                <a:gd name="connsiteX5" fmla="*/ 6228182 w 6422215"/>
                <a:gd name="connsiteY5" fmla="*/ 1940329 h 1940329"/>
                <a:gd name="connsiteX6" fmla="*/ 194033 w 6422215"/>
                <a:gd name="connsiteY6" fmla="*/ 1940329 h 1940329"/>
                <a:gd name="connsiteX7" fmla="*/ 0 w 6422215"/>
                <a:gd name="connsiteY7" fmla="*/ 1746296 h 1940329"/>
                <a:gd name="connsiteX8" fmla="*/ 0 w 6422215"/>
                <a:gd name="connsiteY8" fmla="*/ 194033 h 194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215" h="1940329">
                  <a:moveTo>
                    <a:pt x="0" y="194033"/>
                  </a:moveTo>
                  <a:cubicBezTo>
                    <a:pt x="0" y="86872"/>
                    <a:pt x="86872" y="0"/>
                    <a:pt x="194033" y="0"/>
                  </a:cubicBezTo>
                  <a:lnTo>
                    <a:pt x="6228182" y="0"/>
                  </a:lnTo>
                  <a:cubicBezTo>
                    <a:pt x="6335343" y="0"/>
                    <a:pt x="6422215" y="86872"/>
                    <a:pt x="6422215" y="194033"/>
                  </a:cubicBezTo>
                  <a:lnTo>
                    <a:pt x="6422215" y="1746296"/>
                  </a:lnTo>
                  <a:cubicBezTo>
                    <a:pt x="6422215" y="1853457"/>
                    <a:pt x="6335343" y="1940329"/>
                    <a:pt x="6228182" y="1940329"/>
                  </a:cubicBezTo>
                  <a:lnTo>
                    <a:pt x="194033" y="1940329"/>
                  </a:lnTo>
                  <a:cubicBezTo>
                    <a:pt x="86872" y="1940329"/>
                    <a:pt x="0" y="1853457"/>
                    <a:pt x="0" y="1746296"/>
                  </a:cubicBezTo>
                  <a:lnTo>
                    <a:pt x="0" y="194033"/>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553973" tIns="118110" rIns="118110" bIns="118110" numCol="1" spcCol="1270" anchor="t" anchorCtr="0">
              <a:noAutofit/>
            </a:bodyPr>
            <a:lstStyle/>
            <a:p>
              <a:pPr lvl="0" algn="l" defTabSz="1377950">
                <a:lnSpc>
                  <a:spcPct val="90000"/>
                </a:lnSpc>
                <a:spcBef>
                  <a:spcPct val="0"/>
                </a:spcBef>
                <a:spcAft>
                  <a:spcPct val="35000"/>
                </a:spcAft>
              </a:pPr>
              <a:r>
                <a:rPr lang="en-US" sz="3100" kern="1200"/>
                <a:t>Ozark</a:t>
              </a:r>
            </a:p>
            <a:p>
              <a:pPr marL="228600" lvl="1" indent="-228600" algn="l" defTabSz="1066800">
                <a:lnSpc>
                  <a:spcPct val="90000"/>
                </a:lnSpc>
                <a:spcBef>
                  <a:spcPct val="0"/>
                </a:spcBef>
                <a:spcAft>
                  <a:spcPct val="15000"/>
                </a:spcAft>
                <a:buChar char="••"/>
              </a:pPr>
              <a:r>
                <a:rPr lang="en-US" sz="2400" kern="1200">
                  <a:solidFill>
                    <a:srgbClr val="92D050"/>
                  </a:solidFill>
                </a:rPr>
                <a:t>Riffles</a:t>
              </a:r>
            </a:p>
            <a:p>
              <a:pPr marL="228600" lvl="1" indent="-228600" algn="l" defTabSz="1066800">
                <a:lnSpc>
                  <a:spcPct val="90000"/>
                </a:lnSpc>
                <a:spcBef>
                  <a:spcPct val="0"/>
                </a:spcBef>
                <a:spcAft>
                  <a:spcPct val="15000"/>
                </a:spcAft>
                <a:buChar char="••"/>
              </a:pPr>
              <a:r>
                <a:rPr lang="en-US" sz="2400" kern="1200"/>
                <a:t>Root Mats</a:t>
              </a:r>
            </a:p>
          </p:txBody>
        </p:sp>
        <p:sp>
          <p:nvSpPr>
            <p:cNvPr id="4" name="Rounded Rectangle 3"/>
            <p:cNvSpPr/>
            <p:nvPr/>
          </p:nvSpPr>
          <p:spPr>
            <a:xfrm>
              <a:off x="457201" y="1676398"/>
              <a:ext cx="2686454" cy="2090992"/>
            </a:xfrm>
            <a:prstGeom prst="roundRect">
              <a:avLst>
                <a:gd name="adj" fmla="val 10000"/>
              </a:avLst>
            </a:prstGeom>
            <a:blipFill>
              <a:blip r:embed="rId5" cstate="print">
                <a:extLst>
                  <a:ext uri="{28A0092B-C50C-407E-A947-70E740481C1C}">
                    <a14:useLocalDpi xmlns:a14="http://schemas.microsoft.com/office/drawing/2010/main" val="0"/>
                  </a:ext>
                </a:extLst>
              </a:blip>
              <a:srcRect/>
              <a:stretch>
                <a:fillRect t="-3000" b="-3000"/>
              </a:stretch>
            </a:blipFill>
            <a:ln>
              <a:solidFill>
                <a:schemeClr val="tx2"/>
              </a:solidFill>
            </a:ln>
          </p:spPr>
          <p:style>
            <a:lnRef idx="3">
              <a:scrgbClr r="0" g="0" b="0"/>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6" name="Freeform 5"/>
            <p:cNvSpPr/>
            <p:nvPr/>
          </p:nvSpPr>
          <p:spPr>
            <a:xfrm>
              <a:off x="1828788" y="4003272"/>
              <a:ext cx="6508543" cy="1940329"/>
            </a:xfrm>
            <a:custGeom>
              <a:avLst/>
              <a:gdLst>
                <a:gd name="connsiteX0" fmla="*/ 0 w 6508543"/>
                <a:gd name="connsiteY0" fmla="*/ 194033 h 1940329"/>
                <a:gd name="connsiteX1" fmla="*/ 194033 w 6508543"/>
                <a:gd name="connsiteY1" fmla="*/ 0 h 1940329"/>
                <a:gd name="connsiteX2" fmla="*/ 6314510 w 6508543"/>
                <a:gd name="connsiteY2" fmla="*/ 0 h 1940329"/>
                <a:gd name="connsiteX3" fmla="*/ 6508543 w 6508543"/>
                <a:gd name="connsiteY3" fmla="*/ 194033 h 1940329"/>
                <a:gd name="connsiteX4" fmla="*/ 6508543 w 6508543"/>
                <a:gd name="connsiteY4" fmla="*/ 1746296 h 1940329"/>
                <a:gd name="connsiteX5" fmla="*/ 6314510 w 6508543"/>
                <a:gd name="connsiteY5" fmla="*/ 1940329 h 1940329"/>
                <a:gd name="connsiteX6" fmla="*/ 194033 w 6508543"/>
                <a:gd name="connsiteY6" fmla="*/ 1940329 h 1940329"/>
                <a:gd name="connsiteX7" fmla="*/ 0 w 6508543"/>
                <a:gd name="connsiteY7" fmla="*/ 1746296 h 1940329"/>
                <a:gd name="connsiteX8" fmla="*/ 0 w 6508543"/>
                <a:gd name="connsiteY8" fmla="*/ 194033 h 194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8543" h="1940329">
                  <a:moveTo>
                    <a:pt x="0" y="194033"/>
                  </a:moveTo>
                  <a:cubicBezTo>
                    <a:pt x="0" y="86872"/>
                    <a:pt x="86872" y="0"/>
                    <a:pt x="194033" y="0"/>
                  </a:cubicBezTo>
                  <a:lnTo>
                    <a:pt x="6314510" y="0"/>
                  </a:lnTo>
                  <a:cubicBezTo>
                    <a:pt x="6421671" y="0"/>
                    <a:pt x="6508543" y="86872"/>
                    <a:pt x="6508543" y="194033"/>
                  </a:cubicBezTo>
                  <a:lnTo>
                    <a:pt x="6508543" y="1746296"/>
                  </a:lnTo>
                  <a:cubicBezTo>
                    <a:pt x="6508543" y="1853457"/>
                    <a:pt x="6421671" y="1940329"/>
                    <a:pt x="6314510" y="1940329"/>
                  </a:cubicBezTo>
                  <a:lnTo>
                    <a:pt x="194033" y="1940329"/>
                  </a:lnTo>
                  <a:cubicBezTo>
                    <a:pt x="86872" y="1940329"/>
                    <a:pt x="0" y="1853457"/>
                    <a:pt x="0" y="1746296"/>
                  </a:cubicBezTo>
                  <a:lnTo>
                    <a:pt x="0" y="194033"/>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573274" tIns="118110" rIns="118109" bIns="118110" numCol="1" spcCol="1270" anchor="t" anchorCtr="0">
              <a:noAutofit/>
            </a:bodyPr>
            <a:lstStyle/>
            <a:p>
              <a:pPr lvl="0" algn="l" defTabSz="1377950">
                <a:lnSpc>
                  <a:spcPct val="90000"/>
                </a:lnSpc>
                <a:spcBef>
                  <a:spcPct val="0"/>
                </a:spcBef>
                <a:spcAft>
                  <a:spcPct val="35000"/>
                </a:spcAft>
              </a:pPr>
              <a:r>
                <a:rPr lang="en-US" sz="3100" kern="1200"/>
                <a:t>Prairie &amp; Lowland</a:t>
              </a:r>
            </a:p>
            <a:p>
              <a:pPr marL="228600" lvl="1" indent="-228600" algn="l" defTabSz="1066800">
                <a:lnSpc>
                  <a:spcPct val="90000"/>
                </a:lnSpc>
                <a:spcBef>
                  <a:spcPct val="0"/>
                </a:spcBef>
                <a:spcAft>
                  <a:spcPct val="15000"/>
                </a:spcAft>
                <a:buChar char="••"/>
              </a:pPr>
              <a:r>
                <a:rPr lang="en-US" sz="2400" kern="1200"/>
                <a:t>Root Mats</a:t>
              </a:r>
            </a:p>
            <a:p>
              <a:pPr marL="228600" lvl="1" indent="-228600" algn="l" defTabSz="1066800">
                <a:lnSpc>
                  <a:spcPct val="90000"/>
                </a:lnSpc>
                <a:spcBef>
                  <a:spcPct val="0"/>
                </a:spcBef>
                <a:spcAft>
                  <a:spcPct val="15000"/>
                </a:spcAft>
                <a:buChar char="••"/>
              </a:pPr>
              <a:r>
                <a:rPr lang="en-US" sz="2400" kern="1200"/>
                <a:t>Snags &amp; Woody Debris</a:t>
              </a:r>
            </a:p>
            <a:p>
              <a:pPr marL="228600" lvl="1" indent="-228600" algn="l" defTabSz="1066800">
                <a:lnSpc>
                  <a:spcPct val="90000"/>
                </a:lnSpc>
                <a:spcBef>
                  <a:spcPct val="0"/>
                </a:spcBef>
                <a:spcAft>
                  <a:spcPct val="15000"/>
                </a:spcAft>
                <a:buChar char="••"/>
              </a:pPr>
              <a:r>
                <a:rPr lang="en-US" sz="2400" kern="1200"/>
                <a:t>Non-flow &amp; Pools</a:t>
              </a:r>
            </a:p>
          </p:txBody>
        </p:sp>
        <p:sp>
          <p:nvSpPr>
            <p:cNvPr id="8" name="Rounded Rectangle 7"/>
            <p:cNvSpPr/>
            <p:nvPr/>
          </p:nvSpPr>
          <p:spPr>
            <a:xfrm>
              <a:off x="457200" y="3886200"/>
              <a:ext cx="2688330" cy="2240273"/>
            </a:xfrm>
            <a:prstGeom prst="roundRect">
              <a:avLst>
                <a:gd name="adj" fmla="val 10000"/>
              </a:avLst>
            </a:prstGeom>
            <a:blipFill>
              <a:blip r:embed="rId6" cstate="print">
                <a:extLst>
                  <a:ext uri="{28A0092B-C50C-407E-A947-70E740481C1C}">
                    <a14:useLocalDpi xmlns:a14="http://schemas.microsoft.com/office/drawing/2010/main" val="0"/>
                  </a:ext>
                </a:extLst>
              </a:blip>
              <a:srcRect/>
              <a:stretch>
                <a:fillRect t="-3000" b="-3000"/>
              </a:stretch>
            </a:blipFill>
            <a:ln>
              <a:solidFill>
                <a:schemeClr val="tx2"/>
              </a:solidFill>
            </a:ln>
          </p:spPr>
          <p:style>
            <a:lnRef idx="3">
              <a:scrgbClr r="0" g="0" b="0"/>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grpSp>
      <p:grpSp>
        <p:nvGrpSpPr>
          <p:cNvPr id="16" name="Group 15"/>
          <p:cNvGrpSpPr/>
          <p:nvPr/>
        </p:nvGrpSpPr>
        <p:grpSpPr>
          <a:xfrm>
            <a:off x="304800" y="6223687"/>
            <a:ext cx="8244800" cy="403654"/>
            <a:chOff x="215495" y="6225746"/>
            <a:chExt cx="7324732" cy="403654"/>
          </a:xfrm>
        </p:grpSpPr>
        <p:sp>
          <p:nvSpPr>
            <p:cNvPr id="17" name="Freeform 16"/>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8" name="Freeform 17"/>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9" name="Freeform 18"/>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20" name="Freeform 19"/>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1" name="Freeform 20"/>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2" name="Freeform 21"/>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7" name="Audio 6">
            <a:hlinkClick r:id="" action="ppaction://media"/>
            <a:extLst>
              <a:ext uri="{FF2B5EF4-FFF2-40B4-BE49-F238E27FC236}">
                <a16:creationId xmlns:a16="http://schemas.microsoft.com/office/drawing/2014/main" id="{68235399-E9B3-73D2-0FC2-B1CFFD3FC0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90967640"/>
      </p:ext>
    </p:extLst>
  </p:cSld>
  <p:clrMapOvr>
    <a:masterClrMapping/>
  </p:clrMapOvr>
  <mc:AlternateContent xmlns:mc="http://schemas.openxmlformats.org/markup-compatibility/2006">
    <mc:Choice xmlns:p14="http://schemas.microsoft.com/office/powerpoint/2010/main" Requires="p14">
      <p:transition spd="slow" p14:dur="2000" advTm="6376"/>
    </mc:Choice>
    <mc:Fallback>
      <p:transition spd="slow" advTm="6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Riffle</a:t>
            </a:r>
          </a:p>
        </p:txBody>
      </p:sp>
      <p:sp>
        <p:nvSpPr>
          <p:cNvPr id="3" name="Content Placeholder 2"/>
          <p:cNvSpPr>
            <a:spLocks noGrp="1"/>
          </p:cNvSpPr>
          <p:nvPr>
            <p:ph idx="1"/>
          </p:nvPr>
        </p:nvSpPr>
        <p:spPr/>
        <p:txBody>
          <a:bodyPr/>
          <a:lstStyle/>
          <a:p>
            <a:pPr marL="0" indent="0">
              <a:buNone/>
            </a:pPr>
            <a:r>
              <a:rPr lang="en-US"/>
              <a:t>Riffle – Area that is shallow and swift due to a gradient drop</a:t>
            </a:r>
          </a:p>
          <a:p>
            <a:pPr marL="0" indent="0">
              <a:buNone/>
            </a:pPr>
            <a:endParaRPr lang="en-US"/>
          </a:p>
          <a:p>
            <a:pPr marL="0" indent="0">
              <a:buNone/>
            </a:pPr>
            <a:endParaRPr lang="en-US"/>
          </a:p>
          <a:p>
            <a:pPr marL="0" indent="0">
              <a:buNone/>
            </a:pPr>
            <a:endParaRPr lang="en-US"/>
          </a:p>
          <a:p>
            <a:r>
              <a:rPr lang="en-US"/>
              <a:t>Aerates the water</a:t>
            </a:r>
          </a:p>
          <a:p>
            <a:r>
              <a:rPr lang="en-US"/>
              <a:t>Provides variety of habitats and food</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007" y="2798928"/>
            <a:ext cx="5233987" cy="1803699"/>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304800" y="6223687"/>
            <a:ext cx="8244800" cy="403654"/>
            <a:chOff x="215495" y="6225746"/>
            <a:chExt cx="7324732" cy="403654"/>
          </a:xfrm>
        </p:grpSpPr>
        <p:sp>
          <p:nvSpPr>
            <p:cNvPr id="13" name="Freeform 12"/>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4" name="Freeform 13"/>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5" name="Freeform 14"/>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6" name="Freeform 15"/>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7" name="Freeform 16"/>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8" name="Freeform 17"/>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4" name="Audio 3">
            <a:hlinkClick r:id="" action="ppaction://media"/>
            <a:extLst>
              <a:ext uri="{FF2B5EF4-FFF2-40B4-BE49-F238E27FC236}">
                <a16:creationId xmlns:a16="http://schemas.microsoft.com/office/drawing/2014/main" id="{637DF989-E8EC-579C-4FFA-47EB171620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2722383"/>
      </p:ext>
    </p:extLst>
  </p:cSld>
  <p:clrMapOvr>
    <a:masterClrMapping/>
  </p:clrMapOvr>
  <mc:AlternateContent xmlns:mc="http://schemas.openxmlformats.org/markup-compatibility/2006">
    <mc:Choice xmlns:p14="http://schemas.microsoft.com/office/powerpoint/2010/main" Requires="p14">
      <p:transition spd="slow" p14:dur="2000" advTm="20356"/>
    </mc:Choice>
    <mc:Fallback>
      <p:transition spd="slow" advTm="20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microhabitats</a:t>
            </a:r>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3544631662"/>
              </p:ext>
            </p:extLst>
          </p:nvPr>
        </p:nvGraphicFramePr>
        <p:xfrm>
          <a:off x="1554163" y="1646238"/>
          <a:ext cx="6035675" cy="4525962"/>
        </p:xfrm>
        <a:graphic>
          <a:graphicData uri="http://schemas.openxmlformats.org/presentationml/2006/ole">
            <mc:AlternateContent xmlns:mc="http://schemas.openxmlformats.org/markup-compatibility/2006">
              <mc:Choice xmlns:v="urn:schemas-microsoft-com:vml" Requires="v">
                <p:oleObj name="Photo Editor Photo" r:id="rId5" imgW="7621064" imgH="5714286" progId="">
                  <p:embed/>
                </p:oleObj>
              </mc:Choice>
              <mc:Fallback>
                <p:oleObj name="Photo Editor Photo" r:id="rId5" imgW="7621064" imgH="5714286" progId="">
                  <p:embed/>
                  <p:pic>
                    <p:nvPicPr>
                      <p:cNvPr id="4" name="Content Placeholder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4163" y="1646238"/>
                        <a:ext cx="6035675" cy="4525962"/>
                      </a:xfrm>
                      <a:prstGeom prst="rect">
                        <a:avLst/>
                      </a:prstGeom>
                      <a:noFill/>
                      <a:ln w="38100">
                        <a:noFill/>
                      </a:ln>
                      <a:effectLst/>
                    </p:spPr>
                  </p:pic>
                </p:oleObj>
              </mc:Fallback>
            </mc:AlternateContent>
          </a:graphicData>
        </a:graphic>
      </p:graphicFrame>
      <p:sp>
        <p:nvSpPr>
          <p:cNvPr id="5" name="Oval 4"/>
          <p:cNvSpPr/>
          <p:nvPr/>
        </p:nvSpPr>
        <p:spPr>
          <a:xfrm>
            <a:off x="1936845" y="4495800"/>
            <a:ext cx="2667000" cy="14478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657600" y="3733800"/>
            <a:ext cx="1600200" cy="762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562600" y="3596185"/>
            <a:ext cx="1295400" cy="67101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304800" y="6223687"/>
            <a:ext cx="8244800" cy="403654"/>
            <a:chOff x="215495" y="6225746"/>
            <a:chExt cx="7324732" cy="403654"/>
          </a:xfrm>
        </p:grpSpPr>
        <p:sp>
          <p:nvSpPr>
            <p:cNvPr id="16" name="Freeform 15"/>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7" name="Freeform 16"/>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8" name="Freeform 17"/>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9" name="Freeform 18"/>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0" name="Freeform 19"/>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1" name="Freeform 20"/>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3" name="Audio 2">
            <a:hlinkClick r:id="" action="ppaction://media"/>
            <a:extLst>
              <a:ext uri="{FF2B5EF4-FFF2-40B4-BE49-F238E27FC236}">
                <a16:creationId xmlns:a16="http://schemas.microsoft.com/office/drawing/2014/main" id="{4968D171-CE8D-CB29-D2F7-CE6AB7DFA6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58788156"/>
      </p:ext>
    </p:extLst>
  </p:cSld>
  <p:clrMapOvr>
    <a:masterClrMapping/>
  </p:clrMapOvr>
  <mc:AlternateContent xmlns:mc="http://schemas.openxmlformats.org/markup-compatibility/2006">
    <mc:Choice xmlns:p14="http://schemas.microsoft.com/office/powerpoint/2010/main" Requires="p14">
      <p:transition spd="slow" p14:dur="2000" advTm="22487"/>
    </mc:Choice>
    <mc:Fallback>
      <p:transition spd="slow" advTm="22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1" presetClass="entr" presetSubtype="1" fill="hold" grpId="0" nodeType="afterEffect">
                                  <p:stCondLst>
                                    <p:cond delay="650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500"/>
                                        <p:tgtEl>
                                          <p:spTgt spid="5"/>
                                        </p:tgtEl>
                                      </p:cBhvr>
                                    </p:animEffect>
                                  </p:childTnLst>
                                </p:cTn>
                              </p:par>
                            </p:childTnLst>
                          </p:cTn>
                        </p:par>
                        <p:par>
                          <p:cTn id="11" fill="hold">
                            <p:stCondLst>
                              <p:cond delay="7000"/>
                            </p:stCondLst>
                            <p:childTnLst>
                              <p:par>
                                <p:cTn id="12" presetID="21" presetClass="entr" presetSubtype="1" fill="hold" grpId="0" nodeType="after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500"/>
                                        <p:tgtEl>
                                          <p:spTgt spid="6"/>
                                        </p:tgtEl>
                                      </p:cBhvr>
                                    </p:animEffect>
                                  </p:childTnLst>
                                </p:cTn>
                              </p:par>
                            </p:childTnLst>
                          </p:cTn>
                        </p:par>
                        <p:par>
                          <p:cTn id="15" fill="hold">
                            <p:stCondLst>
                              <p:cond delay="8500"/>
                            </p:stCondLst>
                            <p:childTnLst>
                              <p:par>
                                <p:cTn id="16" presetID="21" presetClass="entr" presetSubtype="1" fill="hold" grpId="0" nodeType="afterEffect">
                                  <p:stCondLst>
                                    <p:cond delay="100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5" grpId="0" animBg="1"/>
      <p:bldP spid="6" grpId="0" animBg="1"/>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Sample collection</a:t>
            </a:r>
          </a:p>
        </p:txBody>
      </p:sp>
      <p:sp>
        <p:nvSpPr>
          <p:cNvPr id="3" name="Content Placeholder 2"/>
          <p:cNvSpPr>
            <a:spLocks noGrp="1"/>
          </p:cNvSpPr>
          <p:nvPr>
            <p:ph idx="1"/>
          </p:nvPr>
        </p:nvSpPr>
        <p:spPr/>
        <p:txBody>
          <a:bodyPr/>
          <a:lstStyle/>
          <a:p>
            <a:pPr marL="514350" indent="-514350">
              <a:buFont typeface="+mj-lt"/>
              <a:buAutoNum type="arabicPeriod"/>
            </a:pPr>
            <a:r>
              <a:rPr lang="en-US"/>
              <a:t>Place net in the riffle</a:t>
            </a:r>
          </a:p>
          <a:p>
            <a:pPr marL="514350" indent="-514350">
              <a:buFont typeface="+mj-lt"/>
              <a:buAutoNum type="arabicPeriod"/>
            </a:pPr>
            <a:r>
              <a:rPr lang="en-US"/>
              <a:t>Ensure bottom of net is on the stream bottom</a:t>
            </a:r>
          </a:p>
          <a:p>
            <a:pPr marL="514350" indent="-514350">
              <a:buFont typeface="+mj-lt"/>
              <a:buAutoNum type="arabicPeriod"/>
            </a:pPr>
            <a:r>
              <a:rPr lang="en-US"/>
              <a:t>Rub all large stones within 3’ area upstream of the net</a:t>
            </a:r>
          </a:p>
          <a:p>
            <a:pPr marL="514350" indent="-514350">
              <a:buFont typeface="+mj-lt"/>
              <a:buAutoNum type="arabicPeriod"/>
            </a:pPr>
            <a:r>
              <a:rPr lang="en-US"/>
              <a:t>Agitate the substrate 3-6” deep in 3’ area by dancing and kicking</a:t>
            </a:r>
          </a:p>
        </p:txBody>
      </p:sp>
      <p:grpSp>
        <p:nvGrpSpPr>
          <p:cNvPr id="11" name="Group 10"/>
          <p:cNvGrpSpPr/>
          <p:nvPr/>
        </p:nvGrpSpPr>
        <p:grpSpPr>
          <a:xfrm>
            <a:off x="304800" y="6223687"/>
            <a:ext cx="8244800" cy="403654"/>
            <a:chOff x="215495" y="6225746"/>
            <a:chExt cx="7324732" cy="403654"/>
          </a:xfrm>
        </p:grpSpPr>
        <p:sp>
          <p:nvSpPr>
            <p:cNvPr id="12" name="Freeform 11"/>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3" name="Freeform 12"/>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4" name="Freeform 13"/>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5" name="Freeform 1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6" name="Freeform 1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7" name="Freeform 16"/>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4" name="Audio 3">
            <a:hlinkClick r:id="" action="ppaction://media"/>
            <a:extLst>
              <a:ext uri="{FF2B5EF4-FFF2-40B4-BE49-F238E27FC236}">
                <a16:creationId xmlns:a16="http://schemas.microsoft.com/office/drawing/2014/main" id="{8295A2D9-F2BE-FADA-0404-4BA938FB82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93753168"/>
      </p:ext>
    </p:extLst>
  </p:cSld>
  <p:clrMapOvr>
    <a:masterClrMapping/>
  </p:clrMapOvr>
  <mc:AlternateContent xmlns:mc="http://schemas.openxmlformats.org/markup-compatibility/2006">
    <mc:Choice xmlns:p14="http://schemas.microsoft.com/office/powerpoint/2010/main" Requires="p14">
      <p:transition spd="slow" p14:dur="2000" advTm="10273"/>
    </mc:Choice>
    <mc:Fallback>
      <p:transition spd="slow" advTm="10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Pollution tolerance</a:t>
            </a:r>
          </a:p>
        </p:txBody>
      </p:sp>
      <p:sp>
        <p:nvSpPr>
          <p:cNvPr id="3" name="Content Placeholder 2"/>
          <p:cNvSpPr>
            <a:spLocks noGrp="1"/>
          </p:cNvSpPr>
          <p:nvPr>
            <p:ph sz="half" idx="1"/>
          </p:nvPr>
        </p:nvSpPr>
        <p:spPr>
          <a:xfrm>
            <a:off x="457200" y="1645920"/>
            <a:ext cx="5562600" cy="2240280"/>
          </a:xfrm>
        </p:spPr>
        <p:txBody>
          <a:bodyPr/>
          <a:lstStyle/>
          <a:p>
            <a:r>
              <a:rPr lang="en-US"/>
              <a:t>Pollution Sensitive</a:t>
            </a:r>
          </a:p>
          <a:p>
            <a:r>
              <a:rPr lang="en-US"/>
              <a:t>Somewhat Pollution Tolerant</a:t>
            </a:r>
          </a:p>
          <a:p>
            <a:r>
              <a:rPr lang="en-US"/>
              <a:t>Pollution Tolerant</a:t>
            </a:r>
          </a:p>
        </p:txBody>
      </p:sp>
      <p:pic>
        <p:nvPicPr>
          <p:cNvPr id="5" name="Picture 2" descr="N:\Meiera\Bug Photos\MDC Bug Photos\Fishfly1.jpg"/>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1920864" y="3352799"/>
            <a:ext cx="5302272" cy="2690123"/>
          </a:xfrm>
          <a:prstGeom prst="rect">
            <a:avLst/>
          </a:prstGeom>
          <a:noFill/>
          <a:ln w="38100">
            <a:noFill/>
          </a:ln>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304800" y="6223687"/>
            <a:ext cx="8244800" cy="403654"/>
            <a:chOff x="215495" y="6225746"/>
            <a:chExt cx="7324732" cy="403654"/>
          </a:xfrm>
        </p:grpSpPr>
        <p:sp>
          <p:nvSpPr>
            <p:cNvPr id="15" name="Freeform 14"/>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6" name="Freeform 15"/>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7" name="Freeform 16"/>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8" name="Freeform 17"/>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9" name="Freeform 18"/>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0" name="Freeform 19"/>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4" name="Audio 3">
            <a:hlinkClick r:id="" action="ppaction://media"/>
            <a:extLst>
              <a:ext uri="{FF2B5EF4-FFF2-40B4-BE49-F238E27FC236}">
                <a16:creationId xmlns:a16="http://schemas.microsoft.com/office/drawing/2014/main" id="{CAC7FBD9-472C-846E-BF60-FDF7DDD003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6564935"/>
      </p:ext>
    </p:extLst>
  </p:cSld>
  <p:clrMapOvr>
    <a:masterClrMapping/>
  </p:clrMapOvr>
  <mc:AlternateContent xmlns:mc="http://schemas.openxmlformats.org/markup-compatibility/2006">
    <mc:Choice xmlns:p14="http://schemas.microsoft.com/office/powerpoint/2010/main" Requires="p14">
      <p:transition spd="slow" p14:dur="2000" advTm="44246"/>
    </mc:Choice>
    <mc:Fallback>
      <p:transition spd="slow" advTm="44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304800" y="4572000"/>
            <a:ext cx="8458200" cy="1750455"/>
          </a:xfrm>
        </p:spPr>
        <p:txBody>
          <a:bodyPr>
            <a:noAutofit/>
          </a:bodyPr>
          <a:lstStyle/>
          <a:p>
            <a:pPr marL="342900" indent="-342900" algn="l">
              <a:buFont typeface="+mj-lt"/>
              <a:buAutoNum type="arabicPeriod"/>
            </a:pPr>
            <a:r>
              <a:rPr lang="en-US" sz="2800"/>
              <a:t>Place net in riffle</a:t>
            </a:r>
          </a:p>
          <a:p>
            <a:pPr marL="342900" indent="-342900" algn="l">
              <a:buFont typeface="+mj-lt"/>
              <a:buAutoNum type="arabicPeriod"/>
            </a:pPr>
            <a:r>
              <a:rPr lang="en-US" sz="2800"/>
              <a:t>Ensure bottom of net is on stream bottom</a:t>
            </a:r>
          </a:p>
          <a:p>
            <a:pPr marL="342900" indent="-342900" algn="l">
              <a:buFont typeface="+mj-lt"/>
              <a:buAutoNum type="arabicPeriod"/>
            </a:pPr>
            <a:r>
              <a:rPr lang="en-US" sz="2800"/>
              <a:t>Weigh down bottom of net with large rocks</a:t>
            </a:r>
          </a:p>
        </p:txBody>
      </p:sp>
      <p:pic>
        <p:nvPicPr>
          <p:cNvPr id="12" name="Picture Placeholder 11"/>
          <p:cNvPicPr>
            <a:picLocks noGrp="1" noChangeAspect="1"/>
          </p:cNvPicPr>
          <p:nvPr>
            <p:ph type="pic" idx="1"/>
          </p:nvPr>
        </p:nvPicPr>
        <p:blipFill>
          <a:blip r:embed="rId5" cstate="print">
            <a:extLst>
              <a:ext uri="{28A0092B-C50C-407E-A947-70E740481C1C}">
                <a14:useLocalDpi xmlns:a14="http://schemas.microsoft.com/office/drawing/2010/main" val="0"/>
              </a:ext>
            </a:extLst>
          </a:blip>
          <a:srcRect t="11830" b="11830"/>
          <a:stretch>
            <a:fillRect/>
          </a:stretch>
        </p:blipFill>
        <p:spPr/>
      </p:pic>
      <p:grpSp>
        <p:nvGrpSpPr>
          <p:cNvPr id="13" name="Group 12"/>
          <p:cNvGrpSpPr/>
          <p:nvPr/>
        </p:nvGrpSpPr>
        <p:grpSpPr>
          <a:xfrm>
            <a:off x="304800" y="6223687"/>
            <a:ext cx="8244800" cy="403654"/>
            <a:chOff x="215495" y="6225746"/>
            <a:chExt cx="7324732" cy="403654"/>
          </a:xfrm>
        </p:grpSpPr>
        <p:sp>
          <p:nvSpPr>
            <p:cNvPr id="14" name="Freeform 13"/>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5" name="Freeform 14"/>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6" name="Freeform 15"/>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7" name="Freeform 16"/>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8" name="Freeform 17"/>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9" name="Freeform 18"/>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2" name="Audio 1">
            <a:hlinkClick r:id="" action="ppaction://media"/>
            <a:extLst>
              <a:ext uri="{FF2B5EF4-FFF2-40B4-BE49-F238E27FC236}">
                <a16:creationId xmlns:a16="http://schemas.microsoft.com/office/drawing/2014/main" id="{4078DDC5-6E8D-5FE5-3C58-680132968F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14581783"/>
      </p:ext>
    </p:extLst>
  </p:cSld>
  <p:clrMapOvr>
    <a:masterClrMapping/>
  </p:clrMapOvr>
  <mc:AlternateContent xmlns:mc="http://schemas.openxmlformats.org/markup-compatibility/2006">
    <mc:Choice xmlns:p14="http://schemas.microsoft.com/office/powerpoint/2010/main" Requires="p14">
      <p:transition spd="slow" p14:dur="2000" advTm="13132"/>
    </mc:Choice>
    <mc:Fallback>
      <p:transition spd="slow" advTm="13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idx="1"/>
          </p:nvPr>
        </p:nvPicPr>
        <p:blipFill>
          <a:blip r:embed="rId5" cstate="print">
            <a:extLst>
              <a:ext uri="{28A0092B-C50C-407E-A947-70E740481C1C}">
                <a14:useLocalDpi xmlns:a14="http://schemas.microsoft.com/office/drawing/2010/main" val="0"/>
              </a:ext>
            </a:extLst>
          </a:blip>
          <a:srcRect t="11830" b="11830"/>
          <a:stretch>
            <a:fillRect/>
          </a:stretch>
        </p:blipFill>
        <p:spPr/>
      </p:pic>
      <p:sp>
        <p:nvSpPr>
          <p:cNvPr id="13" name="Text Placeholder 2"/>
          <p:cNvSpPr txBox="1">
            <a:spLocks/>
          </p:cNvSpPr>
          <p:nvPr/>
        </p:nvSpPr>
        <p:spPr>
          <a:xfrm>
            <a:off x="304800" y="4724400"/>
            <a:ext cx="8458200" cy="1905000"/>
          </a:xfrm>
          <a:prstGeom prst="rect">
            <a:avLst/>
          </a:prstGeom>
        </p:spPr>
        <p:txBody>
          <a:bodyPr>
            <a:noAutofit/>
          </a:bodyPr>
          <a:lstStyle>
            <a:lvl1pPr marL="0" indent="0" algn="r" rtl="0" eaLnBrk="1" latinLnBrk="0" hangingPunct="1">
              <a:spcBef>
                <a:spcPts val="0"/>
              </a:spcBef>
              <a:buClr>
                <a:schemeClr val="accent1"/>
              </a:buClr>
              <a:buSzPct val="70000"/>
              <a:buFont typeface="Wingdings 2"/>
              <a:buNone/>
              <a:defRPr kumimoji="0" sz="14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12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10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9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marL="514350" indent="-514350" algn="l">
              <a:buFont typeface="+mj-lt"/>
              <a:buAutoNum type="arabicPeriod" startAt="4"/>
            </a:pPr>
            <a:r>
              <a:rPr lang="en-US" sz="2400"/>
              <a:t>Remove and rub large rocks over net, then set aside. </a:t>
            </a:r>
          </a:p>
          <a:p>
            <a:pPr marL="514350" indent="-514350" algn="l">
              <a:buFont typeface="+mj-lt"/>
              <a:buAutoNum type="arabicPeriod" startAt="4"/>
            </a:pPr>
            <a:r>
              <a:rPr lang="en-US" sz="2400"/>
              <a:t>Do the </a:t>
            </a:r>
            <a:r>
              <a:rPr lang="en-US" sz="2400" i="1"/>
              <a:t>Benthic Boogie </a:t>
            </a:r>
            <a:r>
              <a:rPr lang="en-US" sz="2400"/>
              <a:t> in 3’x3’ area, disturbing substrate 3-6” deep</a:t>
            </a:r>
            <a:endParaRPr lang="en-US" sz="2400" i="1"/>
          </a:p>
        </p:txBody>
      </p:sp>
      <p:grpSp>
        <p:nvGrpSpPr>
          <p:cNvPr id="14" name="Group 13"/>
          <p:cNvGrpSpPr/>
          <p:nvPr/>
        </p:nvGrpSpPr>
        <p:grpSpPr>
          <a:xfrm>
            <a:off x="304800" y="6223687"/>
            <a:ext cx="8244800" cy="403654"/>
            <a:chOff x="215495" y="6225746"/>
            <a:chExt cx="7324732" cy="403654"/>
          </a:xfrm>
        </p:grpSpPr>
        <p:sp>
          <p:nvSpPr>
            <p:cNvPr id="15" name="Freeform 14"/>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6" name="Freeform 15"/>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7" name="Freeform 16"/>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8" name="Freeform 17"/>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9" name="Freeform 18"/>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0" name="Freeform 19"/>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4" name="Audio 3">
            <a:hlinkClick r:id="" action="ppaction://media"/>
            <a:extLst>
              <a:ext uri="{FF2B5EF4-FFF2-40B4-BE49-F238E27FC236}">
                <a16:creationId xmlns:a16="http://schemas.microsoft.com/office/drawing/2014/main" id="{0ACF3F07-5C4E-6E46-26E8-601B3DCE3E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01207347"/>
      </p:ext>
    </p:extLst>
  </p:cSld>
  <p:clrMapOvr>
    <a:masterClrMapping/>
  </p:clrMapOvr>
  <mc:AlternateContent xmlns:mc="http://schemas.openxmlformats.org/markup-compatibility/2006">
    <mc:Choice xmlns:p14="http://schemas.microsoft.com/office/powerpoint/2010/main" Requires="p14">
      <p:transition spd="slow" p14:dur="2000" advTm="25857"/>
    </mc:Choice>
    <mc:Fallback>
      <p:transition spd="slow" advTm="25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304800" y="4724400"/>
            <a:ext cx="8458200" cy="1598055"/>
          </a:xfrm>
        </p:spPr>
        <p:txBody>
          <a:bodyPr>
            <a:noAutofit/>
          </a:bodyPr>
          <a:lstStyle/>
          <a:p>
            <a:pPr marL="514350" indent="-514350" algn="l">
              <a:buFont typeface="+mj-lt"/>
              <a:buAutoNum type="arabicPeriod" startAt="6"/>
            </a:pPr>
            <a:r>
              <a:rPr lang="en-US" sz="2800"/>
              <a:t>Rub large rocks in net and set aside</a:t>
            </a:r>
          </a:p>
          <a:p>
            <a:pPr marL="514350" indent="-514350" algn="l">
              <a:buFont typeface="+mj-lt"/>
              <a:buAutoNum type="arabicPeriod" startAt="6"/>
            </a:pPr>
            <a:r>
              <a:rPr lang="en-US" sz="2800"/>
              <a:t>Slowly lift net from stream, ensuring water does not pour over sides</a:t>
            </a:r>
          </a:p>
        </p:txBody>
      </p:sp>
      <p:pic>
        <p:nvPicPr>
          <p:cNvPr id="12" name="Picture Placeholder 11"/>
          <p:cNvPicPr>
            <a:picLocks noGrp="1" noChangeAspect="1"/>
          </p:cNvPicPr>
          <p:nvPr>
            <p:ph type="pic" idx="1"/>
          </p:nvPr>
        </p:nvPicPr>
        <p:blipFill>
          <a:blip r:embed="rId5" cstate="print">
            <a:extLst>
              <a:ext uri="{28A0092B-C50C-407E-A947-70E740481C1C}">
                <a14:useLocalDpi xmlns:a14="http://schemas.microsoft.com/office/drawing/2010/main" val="0"/>
              </a:ext>
            </a:extLst>
          </a:blip>
          <a:srcRect t="11830" b="11830"/>
          <a:stretch>
            <a:fillRect/>
          </a:stretch>
        </p:blipFill>
        <p:spPr/>
      </p:pic>
      <p:grpSp>
        <p:nvGrpSpPr>
          <p:cNvPr id="13" name="Group 12"/>
          <p:cNvGrpSpPr/>
          <p:nvPr/>
        </p:nvGrpSpPr>
        <p:grpSpPr>
          <a:xfrm>
            <a:off x="304800" y="6223687"/>
            <a:ext cx="8244800" cy="403654"/>
            <a:chOff x="215495" y="6225746"/>
            <a:chExt cx="7324732" cy="403654"/>
          </a:xfrm>
        </p:grpSpPr>
        <p:sp>
          <p:nvSpPr>
            <p:cNvPr id="14" name="Freeform 13"/>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5" name="Freeform 14"/>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6" name="Freeform 15"/>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7" name="Freeform 16"/>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8" name="Freeform 17"/>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9" name="Freeform 18"/>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2" name="Audio 1">
            <a:hlinkClick r:id="" action="ppaction://media"/>
            <a:extLst>
              <a:ext uri="{FF2B5EF4-FFF2-40B4-BE49-F238E27FC236}">
                <a16:creationId xmlns:a16="http://schemas.microsoft.com/office/drawing/2014/main" id="{4CFBD43F-46F4-1279-513A-7775318184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0693889"/>
      </p:ext>
    </p:extLst>
  </p:cSld>
  <p:clrMapOvr>
    <a:masterClrMapping/>
  </p:clrMapOvr>
  <mc:AlternateContent xmlns:mc="http://schemas.openxmlformats.org/markup-compatibility/2006">
    <mc:Choice xmlns:p14="http://schemas.microsoft.com/office/powerpoint/2010/main" Requires="p14">
      <p:transition spd="slow" p14:dur="2000" advTm="12223"/>
    </mc:Choice>
    <mc:Fallback>
      <p:transition spd="slow" advTm="12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304800" y="4724400"/>
            <a:ext cx="8458200" cy="1598055"/>
          </a:xfrm>
        </p:spPr>
        <p:txBody>
          <a:bodyPr>
            <a:noAutofit/>
          </a:bodyPr>
          <a:lstStyle/>
          <a:p>
            <a:pPr marL="514350" indent="-514350" algn="l">
              <a:buFont typeface="+mj-lt"/>
              <a:buAutoNum type="arabicPeriod" startAt="8"/>
            </a:pPr>
            <a:r>
              <a:rPr lang="en-US" sz="2800"/>
              <a:t>Move to land to pick and sort invertebrates from net</a:t>
            </a:r>
          </a:p>
        </p:txBody>
      </p:sp>
      <p:pic>
        <p:nvPicPr>
          <p:cNvPr id="4098" name="Picture 2"/>
          <p:cNvPicPr>
            <a:picLocks noGrp="1" noChangeAspect="1" noChangeArrowheads="1"/>
          </p:cNvPicPr>
          <p:nvPr>
            <p:ph type="pic" idx="1"/>
          </p:nvPr>
        </p:nvPicPr>
        <p:blipFill>
          <a:blip r:embed="rId5">
            <a:extLst>
              <a:ext uri="{28A0092B-C50C-407E-A947-70E740481C1C}">
                <a14:useLocalDpi xmlns:a14="http://schemas.microsoft.com/office/drawing/2010/main" val="0"/>
              </a:ext>
            </a:extLst>
          </a:blip>
          <a:srcRect t="21964" b="21964"/>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304800" y="6223687"/>
            <a:ext cx="8244800" cy="403654"/>
            <a:chOff x="215495" y="6225746"/>
            <a:chExt cx="7324732" cy="403654"/>
          </a:xfrm>
        </p:grpSpPr>
        <p:sp>
          <p:nvSpPr>
            <p:cNvPr id="12" name="Freeform 11"/>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3" name="Freeform 12"/>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4" name="Freeform 13"/>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5" name="Freeform 1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6" name="Freeform 1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7" name="Freeform 16"/>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2" name="Audio 1">
            <a:hlinkClick r:id="" action="ppaction://media"/>
            <a:extLst>
              <a:ext uri="{FF2B5EF4-FFF2-40B4-BE49-F238E27FC236}">
                <a16:creationId xmlns:a16="http://schemas.microsoft.com/office/drawing/2014/main" id="{2781FAB6-7C77-16FD-EDBB-448ED24373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90715376"/>
      </p:ext>
    </p:extLst>
  </p:cSld>
  <p:clrMapOvr>
    <a:masterClrMapping/>
  </p:clrMapOvr>
  <mc:AlternateContent xmlns:mc="http://schemas.openxmlformats.org/markup-compatibility/2006">
    <mc:Choice xmlns:p14="http://schemas.microsoft.com/office/powerpoint/2010/main" Requires="p14">
      <p:transition spd="slow" p14:dur="2000" advTm="12850"/>
    </mc:Choice>
    <mc:Fallback>
      <p:transition spd="slow" advTm="12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Stream habitats</a:t>
            </a:r>
          </a:p>
        </p:txBody>
      </p:sp>
      <p:grpSp>
        <p:nvGrpSpPr>
          <p:cNvPr id="2" name="Group 1"/>
          <p:cNvGrpSpPr/>
          <p:nvPr/>
        </p:nvGrpSpPr>
        <p:grpSpPr>
          <a:xfrm>
            <a:off x="457200" y="1676398"/>
            <a:ext cx="7940870" cy="4450075"/>
            <a:chOff x="457200" y="1676398"/>
            <a:chExt cx="7940870" cy="4450075"/>
          </a:xfrm>
        </p:grpSpPr>
        <p:sp>
          <p:nvSpPr>
            <p:cNvPr id="3" name="Freeform 2"/>
            <p:cNvSpPr/>
            <p:nvPr/>
          </p:nvSpPr>
          <p:spPr>
            <a:xfrm>
              <a:off x="1975855" y="1721569"/>
              <a:ext cx="6422215" cy="1940329"/>
            </a:xfrm>
            <a:custGeom>
              <a:avLst/>
              <a:gdLst>
                <a:gd name="connsiteX0" fmla="*/ 0 w 6422215"/>
                <a:gd name="connsiteY0" fmla="*/ 194033 h 1940329"/>
                <a:gd name="connsiteX1" fmla="*/ 194033 w 6422215"/>
                <a:gd name="connsiteY1" fmla="*/ 0 h 1940329"/>
                <a:gd name="connsiteX2" fmla="*/ 6228182 w 6422215"/>
                <a:gd name="connsiteY2" fmla="*/ 0 h 1940329"/>
                <a:gd name="connsiteX3" fmla="*/ 6422215 w 6422215"/>
                <a:gd name="connsiteY3" fmla="*/ 194033 h 1940329"/>
                <a:gd name="connsiteX4" fmla="*/ 6422215 w 6422215"/>
                <a:gd name="connsiteY4" fmla="*/ 1746296 h 1940329"/>
                <a:gd name="connsiteX5" fmla="*/ 6228182 w 6422215"/>
                <a:gd name="connsiteY5" fmla="*/ 1940329 h 1940329"/>
                <a:gd name="connsiteX6" fmla="*/ 194033 w 6422215"/>
                <a:gd name="connsiteY6" fmla="*/ 1940329 h 1940329"/>
                <a:gd name="connsiteX7" fmla="*/ 0 w 6422215"/>
                <a:gd name="connsiteY7" fmla="*/ 1746296 h 1940329"/>
                <a:gd name="connsiteX8" fmla="*/ 0 w 6422215"/>
                <a:gd name="connsiteY8" fmla="*/ 194033 h 194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215" h="1940329">
                  <a:moveTo>
                    <a:pt x="0" y="194033"/>
                  </a:moveTo>
                  <a:cubicBezTo>
                    <a:pt x="0" y="86872"/>
                    <a:pt x="86872" y="0"/>
                    <a:pt x="194033" y="0"/>
                  </a:cubicBezTo>
                  <a:lnTo>
                    <a:pt x="6228182" y="0"/>
                  </a:lnTo>
                  <a:cubicBezTo>
                    <a:pt x="6335343" y="0"/>
                    <a:pt x="6422215" y="86872"/>
                    <a:pt x="6422215" y="194033"/>
                  </a:cubicBezTo>
                  <a:lnTo>
                    <a:pt x="6422215" y="1746296"/>
                  </a:lnTo>
                  <a:cubicBezTo>
                    <a:pt x="6422215" y="1853457"/>
                    <a:pt x="6335343" y="1940329"/>
                    <a:pt x="6228182" y="1940329"/>
                  </a:cubicBezTo>
                  <a:lnTo>
                    <a:pt x="194033" y="1940329"/>
                  </a:lnTo>
                  <a:cubicBezTo>
                    <a:pt x="86872" y="1940329"/>
                    <a:pt x="0" y="1853457"/>
                    <a:pt x="0" y="1746296"/>
                  </a:cubicBezTo>
                  <a:lnTo>
                    <a:pt x="0" y="194033"/>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553973" tIns="118110" rIns="118110" bIns="118110" numCol="1" spcCol="1270" anchor="t" anchorCtr="0">
              <a:noAutofit/>
            </a:bodyPr>
            <a:lstStyle/>
            <a:p>
              <a:pPr lvl="0" algn="l" defTabSz="1377950">
                <a:lnSpc>
                  <a:spcPct val="90000"/>
                </a:lnSpc>
                <a:spcBef>
                  <a:spcPct val="0"/>
                </a:spcBef>
                <a:spcAft>
                  <a:spcPct val="35000"/>
                </a:spcAft>
              </a:pPr>
              <a:r>
                <a:rPr lang="en-US" sz="3100" kern="1200"/>
                <a:t>Ozark</a:t>
              </a:r>
            </a:p>
            <a:p>
              <a:pPr marL="228600" lvl="1" indent="-228600" algn="l" defTabSz="1066800">
                <a:lnSpc>
                  <a:spcPct val="90000"/>
                </a:lnSpc>
                <a:spcBef>
                  <a:spcPct val="0"/>
                </a:spcBef>
                <a:spcAft>
                  <a:spcPct val="15000"/>
                </a:spcAft>
                <a:buChar char="••"/>
              </a:pPr>
              <a:r>
                <a:rPr lang="en-US" sz="2400" kern="1200"/>
                <a:t>Riffles</a:t>
              </a:r>
            </a:p>
            <a:p>
              <a:pPr marL="228600" lvl="1" indent="-228600" algn="l" defTabSz="1066800">
                <a:lnSpc>
                  <a:spcPct val="90000"/>
                </a:lnSpc>
                <a:spcBef>
                  <a:spcPct val="0"/>
                </a:spcBef>
                <a:spcAft>
                  <a:spcPct val="15000"/>
                </a:spcAft>
                <a:buChar char="••"/>
              </a:pPr>
              <a:r>
                <a:rPr lang="en-US" sz="2400" kern="1200">
                  <a:solidFill>
                    <a:srgbClr val="92D050"/>
                  </a:solidFill>
                </a:rPr>
                <a:t>Root Mats</a:t>
              </a:r>
            </a:p>
          </p:txBody>
        </p:sp>
        <p:sp>
          <p:nvSpPr>
            <p:cNvPr id="4" name="Rounded Rectangle 3"/>
            <p:cNvSpPr/>
            <p:nvPr/>
          </p:nvSpPr>
          <p:spPr>
            <a:xfrm>
              <a:off x="457201" y="1676398"/>
              <a:ext cx="2686454" cy="2090992"/>
            </a:xfrm>
            <a:prstGeom prst="roundRect">
              <a:avLst>
                <a:gd name="adj" fmla="val 10000"/>
              </a:avLst>
            </a:prstGeom>
            <a:blipFill>
              <a:blip r:embed="rId5" cstate="print">
                <a:extLst>
                  <a:ext uri="{28A0092B-C50C-407E-A947-70E740481C1C}">
                    <a14:useLocalDpi xmlns:a14="http://schemas.microsoft.com/office/drawing/2010/main" val="0"/>
                  </a:ext>
                </a:extLst>
              </a:blip>
              <a:srcRect/>
              <a:stretch>
                <a:fillRect t="-3000" b="-3000"/>
              </a:stretch>
            </a:blipFill>
            <a:ln>
              <a:solidFill>
                <a:schemeClr val="tx2"/>
              </a:solidFill>
            </a:ln>
          </p:spPr>
          <p:style>
            <a:lnRef idx="3">
              <a:scrgbClr r="0" g="0" b="0"/>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6" name="Freeform 5"/>
            <p:cNvSpPr/>
            <p:nvPr/>
          </p:nvSpPr>
          <p:spPr>
            <a:xfrm>
              <a:off x="1828788" y="4003272"/>
              <a:ext cx="6508543" cy="1940329"/>
            </a:xfrm>
            <a:custGeom>
              <a:avLst/>
              <a:gdLst>
                <a:gd name="connsiteX0" fmla="*/ 0 w 6508543"/>
                <a:gd name="connsiteY0" fmla="*/ 194033 h 1940329"/>
                <a:gd name="connsiteX1" fmla="*/ 194033 w 6508543"/>
                <a:gd name="connsiteY1" fmla="*/ 0 h 1940329"/>
                <a:gd name="connsiteX2" fmla="*/ 6314510 w 6508543"/>
                <a:gd name="connsiteY2" fmla="*/ 0 h 1940329"/>
                <a:gd name="connsiteX3" fmla="*/ 6508543 w 6508543"/>
                <a:gd name="connsiteY3" fmla="*/ 194033 h 1940329"/>
                <a:gd name="connsiteX4" fmla="*/ 6508543 w 6508543"/>
                <a:gd name="connsiteY4" fmla="*/ 1746296 h 1940329"/>
                <a:gd name="connsiteX5" fmla="*/ 6314510 w 6508543"/>
                <a:gd name="connsiteY5" fmla="*/ 1940329 h 1940329"/>
                <a:gd name="connsiteX6" fmla="*/ 194033 w 6508543"/>
                <a:gd name="connsiteY6" fmla="*/ 1940329 h 1940329"/>
                <a:gd name="connsiteX7" fmla="*/ 0 w 6508543"/>
                <a:gd name="connsiteY7" fmla="*/ 1746296 h 1940329"/>
                <a:gd name="connsiteX8" fmla="*/ 0 w 6508543"/>
                <a:gd name="connsiteY8" fmla="*/ 194033 h 194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8543" h="1940329">
                  <a:moveTo>
                    <a:pt x="0" y="194033"/>
                  </a:moveTo>
                  <a:cubicBezTo>
                    <a:pt x="0" y="86872"/>
                    <a:pt x="86872" y="0"/>
                    <a:pt x="194033" y="0"/>
                  </a:cubicBezTo>
                  <a:lnTo>
                    <a:pt x="6314510" y="0"/>
                  </a:lnTo>
                  <a:cubicBezTo>
                    <a:pt x="6421671" y="0"/>
                    <a:pt x="6508543" y="86872"/>
                    <a:pt x="6508543" y="194033"/>
                  </a:cubicBezTo>
                  <a:lnTo>
                    <a:pt x="6508543" y="1746296"/>
                  </a:lnTo>
                  <a:cubicBezTo>
                    <a:pt x="6508543" y="1853457"/>
                    <a:pt x="6421671" y="1940329"/>
                    <a:pt x="6314510" y="1940329"/>
                  </a:cubicBezTo>
                  <a:lnTo>
                    <a:pt x="194033" y="1940329"/>
                  </a:lnTo>
                  <a:cubicBezTo>
                    <a:pt x="86872" y="1940329"/>
                    <a:pt x="0" y="1853457"/>
                    <a:pt x="0" y="1746296"/>
                  </a:cubicBezTo>
                  <a:lnTo>
                    <a:pt x="0" y="194033"/>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573274" tIns="118110" rIns="118109" bIns="118110" numCol="1" spcCol="1270" anchor="t" anchorCtr="0">
              <a:noAutofit/>
            </a:bodyPr>
            <a:lstStyle/>
            <a:p>
              <a:pPr lvl="0" algn="l" defTabSz="1377950">
                <a:lnSpc>
                  <a:spcPct val="90000"/>
                </a:lnSpc>
                <a:spcBef>
                  <a:spcPct val="0"/>
                </a:spcBef>
                <a:spcAft>
                  <a:spcPct val="35000"/>
                </a:spcAft>
              </a:pPr>
              <a:r>
                <a:rPr lang="en-US" sz="3100" kern="1200"/>
                <a:t>Prairie &amp; Lowland</a:t>
              </a:r>
            </a:p>
            <a:p>
              <a:pPr marL="228600" lvl="1" indent="-228600" algn="l" defTabSz="1066800">
                <a:lnSpc>
                  <a:spcPct val="90000"/>
                </a:lnSpc>
                <a:spcBef>
                  <a:spcPct val="0"/>
                </a:spcBef>
                <a:spcAft>
                  <a:spcPct val="15000"/>
                </a:spcAft>
                <a:buChar char="••"/>
              </a:pPr>
              <a:r>
                <a:rPr lang="en-US" sz="2400" kern="1200">
                  <a:solidFill>
                    <a:srgbClr val="92D050"/>
                  </a:solidFill>
                </a:rPr>
                <a:t>Root Mats</a:t>
              </a:r>
            </a:p>
            <a:p>
              <a:pPr marL="228600" lvl="1" indent="-228600" algn="l" defTabSz="1066800">
                <a:lnSpc>
                  <a:spcPct val="90000"/>
                </a:lnSpc>
                <a:spcBef>
                  <a:spcPct val="0"/>
                </a:spcBef>
                <a:spcAft>
                  <a:spcPct val="15000"/>
                </a:spcAft>
                <a:buChar char="••"/>
              </a:pPr>
              <a:r>
                <a:rPr lang="en-US" sz="2400" kern="1200"/>
                <a:t>Snags &amp; Woody Debris</a:t>
              </a:r>
            </a:p>
            <a:p>
              <a:pPr marL="228600" lvl="1" indent="-228600" algn="l" defTabSz="1066800">
                <a:lnSpc>
                  <a:spcPct val="90000"/>
                </a:lnSpc>
                <a:spcBef>
                  <a:spcPct val="0"/>
                </a:spcBef>
                <a:spcAft>
                  <a:spcPct val="15000"/>
                </a:spcAft>
                <a:buChar char="••"/>
              </a:pPr>
              <a:r>
                <a:rPr lang="en-US" sz="2400" kern="1200"/>
                <a:t>Non-flow &amp; Pools</a:t>
              </a:r>
            </a:p>
          </p:txBody>
        </p:sp>
        <p:sp>
          <p:nvSpPr>
            <p:cNvPr id="8" name="Rounded Rectangle 7"/>
            <p:cNvSpPr/>
            <p:nvPr/>
          </p:nvSpPr>
          <p:spPr>
            <a:xfrm>
              <a:off x="457200" y="3886200"/>
              <a:ext cx="2688330" cy="2240273"/>
            </a:xfrm>
            <a:prstGeom prst="roundRect">
              <a:avLst>
                <a:gd name="adj" fmla="val 10000"/>
              </a:avLst>
            </a:prstGeom>
            <a:blipFill>
              <a:blip r:embed="rId6" cstate="print">
                <a:extLst>
                  <a:ext uri="{28A0092B-C50C-407E-A947-70E740481C1C}">
                    <a14:useLocalDpi xmlns:a14="http://schemas.microsoft.com/office/drawing/2010/main" val="0"/>
                  </a:ext>
                </a:extLst>
              </a:blip>
              <a:srcRect/>
              <a:stretch>
                <a:fillRect t="-3000" b="-3000"/>
              </a:stretch>
            </a:blipFill>
            <a:ln>
              <a:solidFill>
                <a:schemeClr val="tx2"/>
              </a:solidFill>
            </a:ln>
          </p:spPr>
          <p:style>
            <a:lnRef idx="3">
              <a:scrgbClr r="0" g="0" b="0"/>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grpSp>
      <p:grpSp>
        <p:nvGrpSpPr>
          <p:cNvPr id="16" name="Group 15"/>
          <p:cNvGrpSpPr/>
          <p:nvPr/>
        </p:nvGrpSpPr>
        <p:grpSpPr>
          <a:xfrm>
            <a:off x="304800" y="6223687"/>
            <a:ext cx="8244800" cy="403654"/>
            <a:chOff x="215495" y="6225746"/>
            <a:chExt cx="7324732" cy="403654"/>
          </a:xfrm>
        </p:grpSpPr>
        <p:sp>
          <p:nvSpPr>
            <p:cNvPr id="17" name="Freeform 16"/>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8" name="Freeform 17"/>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9" name="Freeform 18"/>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20" name="Freeform 19"/>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1" name="Freeform 20"/>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2" name="Freeform 21"/>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7" name="Audio 6">
            <a:hlinkClick r:id="" action="ppaction://media"/>
            <a:extLst>
              <a:ext uri="{FF2B5EF4-FFF2-40B4-BE49-F238E27FC236}">
                <a16:creationId xmlns:a16="http://schemas.microsoft.com/office/drawing/2014/main" id="{8067387E-2B05-9310-C8A6-EDE207FD54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05240984"/>
      </p:ext>
    </p:extLst>
  </p:cSld>
  <p:clrMapOvr>
    <a:masterClrMapping/>
  </p:clrMapOvr>
  <mc:AlternateContent xmlns:mc="http://schemas.openxmlformats.org/markup-compatibility/2006">
    <mc:Choice xmlns:p14="http://schemas.microsoft.com/office/powerpoint/2010/main" Requires="p14">
      <p:transition spd="slow" p14:dur="2000" advTm="6743"/>
    </mc:Choice>
    <mc:Fallback>
      <p:transition spd="slow" advTm="6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Root mats</a:t>
            </a:r>
          </a:p>
        </p:txBody>
      </p:sp>
      <p:sp>
        <p:nvSpPr>
          <p:cNvPr id="3" name="Content Placeholder 2"/>
          <p:cNvSpPr>
            <a:spLocks noGrp="1"/>
          </p:cNvSpPr>
          <p:nvPr>
            <p:ph sz="half" idx="1"/>
          </p:nvPr>
        </p:nvSpPr>
        <p:spPr>
          <a:xfrm>
            <a:off x="225729" y="1564820"/>
            <a:ext cx="8692541" cy="1371600"/>
          </a:xfrm>
        </p:spPr>
        <p:txBody>
          <a:bodyPr>
            <a:normAutofit/>
          </a:bodyPr>
          <a:lstStyle/>
          <a:p>
            <a:r>
              <a:rPr lang="en-US"/>
              <a:t>Root Mat - Matted roots of vegetation hanging into the water or growing out of stream bank</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470" y="2675992"/>
            <a:ext cx="4078876" cy="3059157"/>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4" name="Picture 3" descr="E:\Planning\_Monitoring Unit\VWQM\Stream Photos\2016-4 Invert Photos\20160427_10293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168"/>
          <a:stretch/>
        </p:blipFill>
        <p:spPr bwMode="auto">
          <a:xfrm>
            <a:off x="4666087" y="2636171"/>
            <a:ext cx="4175715" cy="3138798"/>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304800" y="6223687"/>
            <a:ext cx="8244800" cy="403654"/>
            <a:chOff x="215495" y="6225746"/>
            <a:chExt cx="7324732" cy="403654"/>
          </a:xfrm>
        </p:grpSpPr>
        <p:sp>
          <p:nvSpPr>
            <p:cNvPr id="16" name="Freeform 15"/>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7" name="Freeform 16"/>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8" name="Freeform 17"/>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9" name="Freeform 18"/>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0" name="Freeform 19"/>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1" name="Freeform 20"/>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7" name="Audio 6">
            <a:hlinkClick r:id="" action="ppaction://media"/>
            <a:extLst>
              <a:ext uri="{FF2B5EF4-FFF2-40B4-BE49-F238E27FC236}">
                <a16:creationId xmlns:a16="http://schemas.microsoft.com/office/drawing/2014/main" id="{BFAD8A32-0B3A-4EDD-144C-F5C08536D9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47362738"/>
      </p:ext>
    </p:extLst>
  </p:cSld>
  <p:clrMapOvr>
    <a:masterClrMapping/>
  </p:clrMapOvr>
  <mc:AlternateContent xmlns:mc="http://schemas.openxmlformats.org/markup-compatibility/2006">
    <mc:Choice xmlns:p14="http://schemas.microsoft.com/office/powerpoint/2010/main" Requires="p14">
      <p:transition spd="slow" p14:dur="2000" advTm="6026"/>
    </mc:Choice>
    <mc:Fallback>
      <p:transition spd="slow" advTm="6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533400" y="4724400"/>
            <a:ext cx="7993443" cy="1576791"/>
          </a:xfrm>
        </p:spPr>
        <p:txBody>
          <a:bodyPr>
            <a:normAutofit/>
          </a:bodyPr>
          <a:lstStyle/>
          <a:p>
            <a:pPr algn="l"/>
            <a:r>
              <a:rPr lang="en-US" sz="2400"/>
              <a:t>Damselflies, dragonflies, mayflies, caddisflies, and midges are common in root mats</a:t>
            </a:r>
          </a:p>
        </p:txBody>
      </p:sp>
      <p:pic>
        <p:nvPicPr>
          <p:cNvPr id="5" name="Picture Placeholder 4" descr="N:\Meiera\WQM\WQM Powerpoint\Slides &amp; Graphics\Roots2.JPG"/>
          <p:cNvPicPr>
            <a:picLocks noGrp="1" noChangeAspect="1" noChangeArrowheads="1"/>
          </p:cNvPicPr>
          <p:nvPr>
            <p:ph type="pic" idx="1"/>
          </p:nvPr>
        </p:nvPicPr>
        <p:blipFill>
          <a:blip r:embed="rId5">
            <a:extLst>
              <a:ext uri="{28A0092B-C50C-407E-A947-70E740481C1C}">
                <a14:useLocalDpi xmlns:a14="http://schemas.microsoft.com/office/drawing/2010/main" val="0"/>
              </a:ext>
            </a:extLst>
          </a:blip>
          <a:srcRect t="16071" b="16071"/>
          <a:stretch>
            <a:fillRect/>
          </a:stretch>
        </p:blipFill>
        <p:spPr bwMode="auto">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304800" y="6223687"/>
            <a:ext cx="8244800" cy="403654"/>
            <a:chOff x="215495" y="6225746"/>
            <a:chExt cx="7324732" cy="403654"/>
          </a:xfrm>
        </p:grpSpPr>
        <p:sp>
          <p:nvSpPr>
            <p:cNvPr id="13" name="Freeform 12"/>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4" name="Freeform 13"/>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5" name="Freeform 14"/>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6" name="Freeform 15"/>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7" name="Freeform 16"/>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8" name="Freeform 17"/>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4" name="Audio 3">
            <a:hlinkClick r:id="" action="ppaction://media"/>
            <a:extLst>
              <a:ext uri="{FF2B5EF4-FFF2-40B4-BE49-F238E27FC236}">
                <a16:creationId xmlns:a16="http://schemas.microsoft.com/office/drawing/2014/main" id="{2F92ECA2-D8FC-846E-4B61-FC341AF96B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21326491"/>
      </p:ext>
    </p:extLst>
  </p:cSld>
  <p:clrMapOvr>
    <a:masterClrMapping/>
  </p:clrMapOvr>
  <mc:AlternateContent xmlns:mc="http://schemas.openxmlformats.org/markup-compatibility/2006">
    <mc:Choice xmlns:p14="http://schemas.microsoft.com/office/powerpoint/2010/main" Requires="p14">
      <p:transition spd="slow" p14:dur="2000" advTm="9978"/>
    </mc:Choice>
    <mc:Fallback>
      <p:transition spd="slow" advTm="9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304800" y="4724400"/>
            <a:ext cx="8458200" cy="1598055"/>
          </a:xfrm>
        </p:spPr>
        <p:txBody>
          <a:bodyPr>
            <a:noAutofit/>
          </a:bodyPr>
          <a:lstStyle/>
          <a:p>
            <a:pPr marL="342900" indent="-342900" algn="l">
              <a:buFont typeface="+mj-lt"/>
              <a:buAutoNum type="arabicPeriod"/>
            </a:pPr>
            <a:r>
              <a:rPr lang="en-US" sz="2800"/>
              <a:t>Place net downstream of root mat</a:t>
            </a:r>
          </a:p>
          <a:p>
            <a:pPr marL="342900" indent="-342900" algn="l">
              <a:buFont typeface="+mj-lt"/>
              <a:buAutoNum type="arabicPeriod"/>
            </a:pPr>
            <a:r>
              <a:rPr lang="en-US" sz="2800"/>
              <a:t>Kick and swirl water through roots into net</a:t>
            </a:r>
          </a:p>
        </p:txBody>
      </p:sp>
      <p:pic>
        <p:nvPicPr>
          <p:cNvPr id="6" name="Picture Placeholder 5" descr="4 Slide 51 Sampling root mat"/>
          <p:cNvPicPr>
            <a:picLocks noGrp="1" noChangeAspect="1" noChangeArrowheads="1"/>
          </p:cNvPicPr>
          <p:nvPr>
            <p:ph type="pic" idx="1"/>
          </p:nvPr>
        </p:nvPicPr>
        <p:blipFill>
          <a:blip r:embed="rId5">
            <a:extLst>
              <a:ext uri="{28A0092B-C50C-407E-A947-70E740481C1C}">
                <a14:useLocalDpi xmlns:a14="http://schemas.microsoft.com/office/drawing/2010/main" val="0"/>
              </a:ext>
            </a:extLst>
          </a:blip>
          <a:srcRect t="11347" b="11347"/>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p:nvPr/>
        </p:nvGrpSpPr>
        <p:grpSpPr>
          <a:xfrm>
            <a:off x="304800" y="6223687"/>
            <a:ext cx="8244800" cy="403654"/>
            <a:chOff x="215495" y="6225746"/>
            <a:chExt cx="7324732" cy="403654"/>
          </a:xfrm>
        </p:grpSpPr>
        <p:sp>
          <p:nvSpPr>
            <p:cNvPr id="13" name="Freeform 12"/>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4" name="Freeform 13"/>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5" name="Freeform 14"/>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6" name="Freeform 15"/>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7" name="Freeform 16"/>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8" name="Freeform 17"/>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4" name="Audio 3">
            <a:hlinkClick r:id="" action="ppaction://media"/>
            <a:extLst>
              <a:ext uri="{FF2B5EF4-FFF2-40B4-BE49-F238E27FC236}">
                <a16:creationId xmlns:a16="http://schemas.microsoft.com/office/drawing/2014/main" id="{CBCBFDFC-CBF0-E1F3-CAE9-C825CBCD2D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76374915"/>
      </p:ext>
    </p:extLst>
  </p:cSld>
  <p:clrMapOvr>
    <a:masterClrMapping/>
  </p:clrMapOvr>
  <mc:AlternateContent xmlns:mc="http://schemas.openxmlformats.org/markup-compatibility/2006">
    <mc:Choice xmlns:p14="http://schemas.microsoft.com/office/powerpoint/2010/main" Requires="p14">
      <p:transition spd="slow" p14:dur="2000" advTm="23810"/>
    </mc:Choice>
    <mc:Fallback>
      <p:transition spd="slow" advTm="23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255030" y="4572000"/>
            <a:ext cx="8736569" cy="1066800"/>
          </a:xfrm>
        </p:spPr>
        <p:txBody>
          <a:bodyPr>
            <a:noAutofit/>
          </a:bodyPr>
          <a:lstStyle/>
          <a:p>
            <a:pPr marL="514350" indent="-514350" algn="l">
              <a:buFont typeface="+mj-lt"/>
              <a:buAutoNum type="arabicPeriod" startAt="3"/>
            </a:pPr>
            <a:r>
              <a:rPr lang="en-US" sz="2600"/>
              <a:t>Slowly lift net from stream, ensuring water does not pour over sides</a:t>
            </a:r>
          </a:p>
          <a:p>
            <a:pPr marL="514350" indent="-514350" algn="l">
              <a:buFont typeface="+mj-lt"/>
              <a:buAutoNum type="arabicPeriod" startAt="3"/>
            </a:pPr>
            <a:r>
              <a:rPr lang="en-US" sz="2600"/>
              <a:t>Move to land to pick and sort invertebrates from net</a:t>
            </a:r>
          </a:p>
        </p:txBody>
      </p:sp>
      <p:pic>
        <p:nvPicPr>
          <p:cNvPr id="6" name="Picture 4" descr="4 Slide 52 Sampling root mat 2"/>
          <p:cNvPicPr>
            <a:picLocks noGrp="1" noChangeAspect="1" noChangeArrowheads="1"/>
          </p:cNvPicPr>
          <p:nvPr>
            <p:ph type="pic" idx="1"/>
          </p:nvPr>
        </p:nvPicPr>
        <p:blipFill>
          <a:blip r:embed="rId5">
            <a:extLst>
              <a:ext uri="{28A0092B-C50C-407E-A947-70E740481C1C}">
                <a14:useLocalDpi xmlns:a14="http://schemas.microsoft.com/office/drawing/2010/main" val="0"/>
              </a:ext>
            </a:extLst>
          </a:blip>
          <a:srcRect t="12061" b="12061"/>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p:nvPr/>
        </p:nvGrpSpPr>
        <p:grpSpPr>
          <a:xfrm>
            <a:off x="304800" y="6223687"/>
            <a:ext cx="8244800" cy="403654"/>
            <a:chOff x="215495" y="6225746"/>
            <a:chExt cx="7324732" cy="403654"/>
          </a:xfrm>
        </p:grpSpPr>
        <p:sp>
          <p:nvSpPr>
            <p:cNvPr id="13" name="Freeform 12"/>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4" name="Freeform 13"/>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5" name="Freeform 14"/>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6" name="Freeform 15"/>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7" name="Freeform 16"/>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8" name="Freeform 17"/>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2" name="Audio 1">
            <a:hlinkClick r:id="" action="ppaction://media"/>
            <a:extLst>
              <a:ext uri="{FF2B5EF4-FFF2-40B4-BE49-F238E27FC236}">
                <a16:creationId xmlns:a16="http://schemas.microsoft.com/office/drawing/2014/main" id="{625472A9-D032-879C-0BF8-D727EC47E4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76374915"/>
      </p:ext>
    </p:extLst>
  </p:cSld>
  <p:clrMapOvr>
    <a:masterClrMapping/>
  </p:clrMapOvr>
  <mc:AlternateContent xmlns:mc="http://schemas.openxmlformats.org/markup-compatibility/2006">
    <mc:Choice xmlns:p14="http://schemas.microsoft.com/office/powerpoint/2010/main" Requires="p14">
      <p:transition spd="slow" p14:dur="2000" advTm="10700"/>
    </mc:Choice>
    <mc:Fallback>
      <p:transition spd="slow" advTm="10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Stream habitats</a:t>
            </a:r>
          </a:p>
        </p:txBody>
      </p:sp>
      <p:grpSp>
        <p:nvGrpSpPr>
          <p:cNvPr id="2" name="Group 1"/>
          <p:cNvGrpSpPr/>
          <p:nvPr/>
        </p:nvGrpSpPr>
        <p:grpSpPr>
          <a:xfrm>
            <a:off x="457200" y="1676398"/>
            <a:ext cx="7940870" cy="4450075"/>
            <a:chOff x="457200" y="1676398"/>
            <a:chExt cx="7940870" cy="4450075"/>
          </a:xfrm>
        </p:grpSpPr>
        <p:sp>
          <p:nvSpPr>
            <p:cNvPr id="3" name="Freeform 2"/>
            <p:cNvSpPr/>
            <p:nvPr/>
          </p:nvSpPr>
          <p:spPr>
            <a:xfrm>
              <a:off x="1975855" y="1721569"/>
              <a:ext cx="6422215" cy="1940329"/>
            </a:xfrm>
            <a:custGeom>
              <a:avLst/>
              <a:gdLst>
                <a:gd name="connsiteX0" fmla="*/ 0 w 6422215"/>
                <a:gd name="connsiteY0" fmla="*/ 194033 h 1940329"/>
                <a:gd name="connsiteX1" fmla="*/ 194033 w 6422215"/>
                <a:gd name="connsiteY1" fmla="*/ 0 h 1940329"/>
                <a:gd name="connsiteX2" fmla="*/ 6228182 w 6422215"/>
                <a:gd name="connsiteY2" fmla="*/ 0 h 1940329"/>
                <a:gd name="connsiteX3" fmla="*/ 6422215 w 6422215"/>
                <a:gd name="connsiteY3" fmla="*/ 194033 h 1940329"/>
                <a:gd name="connsiteX4" fmla="*/ 6422215 w 6422215"/>
                <a:gd name="connsiteY4" fmla="*/ 1746296 h 1940329"/>
                <a:gd name="connsiteX5" fmla="*/ 6228182 w 6422215"/>
                <a:gd name="connsiteY5" fmla="*/ 1940329 h 1940329"/>
                <a:gd name="connsiteX6" fmla="*/ 194033 w 6422215"/>
                <a:gd name="connsiteY6" fmla="*/ 1940329 h 1940329"/>
                <a:gd name="connsiteX7" fmla="*/ 0 w 6422215"/>
                <a:gd name="connsiteY7" fmla="*/ 1746296 h 1940329"/>
                <a:gd name="connsiteX8" fmla="*/ 0 w 6422215"/>
                <a:gd name="connsiteY8" fmla="*/ 194033 h 194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215" h="1940329">
                  <a:moveTo>
                    <a:pt x="0" y="194033"/>
                  </a:moveTo>
                  <a:cubicBezTo>
                    <a:pt x="0" y="86872"/>
                    <a:pt x="86872" y="0"/>
                    <a:pt x="194033" y="0"/>
                  </a:cubicBezTo>
                  <a:lnTo>
                    <a:pt x="6228182" y="0"/>
                  </a:lnTo>
                  <a:cubicBezTo>
                    <a:pt x="6335343" y="0"/>
                    <a:pt x="6422215" y="86872"/>
                    <a:pt x="6422215" y="194033"/>
                  </a:cubicBezTo>
                  <a:lnTo>
                    <a:pt x="6422215" y="1746296"/>
                  </a:lnTo>
                  <a:cubicBezTo>
                    <a:pt x="6422215" y="1853457"/>
                    <a:pt x="6335343" y="1940329"/>
                    <a:pt x="6228182" y="1940329"/>
                  </a:cubicBezTo>
                  <a:lnTo>
                    <a:pt x="194033" y="1940329"/>
                  </a:lnTo>
                  <a:cubicBezTo>
                    <a:pt x="86872" y="1940329"/>
                    <a:pt x="0" y="1853457"/>
                    <a:pt x="0" y="1746296"/>
                  </a:cubicBezTo>
                  <a:lnTo>
                    <a:pt x="0" y="194033"/>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553973" tIns="118110" rIns="118110" bIns="118110" numCol="1" spcCol="1270" anchor="t" anchorCtr="0">
              <a:noAutofit/>
            </a:bodyPr>
            <a:lstStyle/>
            <a:p>
              <a:pPr lvl="0" algn="l" defTabSz="1377950">
                <a:lnSpc>
                  <a:spcPct val="90000"/>
                </a:lnSpc>
                <a:spcBef>
                  <a:spcPct val="0"/>
                </a:spcBef>
                <a:spcAft>
                  <a:spcPct val="35000"/>
                </a:spcAft>
              </a:pPr>
              <a:r>
                <a:rPr lang="en-US" sz="3100" kern="1200"/>
                <a:t>Ozark</a:t>
              </a:r>
            </a:p>
            <a:p>
              <a:pPr marL="228600" lvl="1" indent="-228600" algn="l" defTabSz="1066800">
                <a:lnSpc>
                  <a:spcPct val="90000"/>
                </a:lnSpc>
                <a:spcBef>
                  <a:spcPct val="0"/>
                </a:spcBef>
                <a:spcAft>
                  <a:spcPct val="15000"/>
                </a:spcAft>
                <a:buChar char="••"/>
              </a:pPr>
              <a:r>
                <a:rPr lang="en-US" sz="2400" kern="1200"/>
                <a:t>Riffles</a:t>
              </a:r>
            </a:p>
            <a:p>
              <a:pPr marL="228600" lvl="1" indent="-228600" algn="l" defTabSz="1066800">
                <a:lnSpc>
                  <a:spcPct val="90000"/>
                </a:lnSpc>
                <a:spcBef>
                  <a:spcPct val="0"/>
                </a:spcBef>
                <a:spcAft>
                  <a:spcPct val="15000"/>
                </a:spcAft>
                <a:buChar char="••"/>
              </a:pPr>
              <a:r>
                <a:rPr lang="en-US" sz="2400" kern="1200"/>
                <a:t>Root Mats</a:t>
              </a:r>
            </a:p>
          </p:txBody>
        </p:sp>
        <p:sp>
          <p:nvSpPr>
            <p:cNvPr id="4" name="Rounded Rectangle 3"/>
            <p:cNvSpPr/>
            <p:nvPr/>
          </p:nvSpPr>
          <p:spPr>
            <a:xfrm>
              <a:off x="457201" y="1676398"/>
              <a:ext cx="2686454" cy="2090992"/>
            </a:xfrm>
            <a:prstGeom prst="roundRect">
              <a:avLst>
                <a:gd name="adj" fmla="val 10000"/>
              </a:avLst>
            </a:prstGeom>
            <a:blipFill>
              <a:blip r:embed="rId5" cstate="print">
                <a:extLst>
                  <a:ext uri="{28A0092B-C50C-407E-A947-70E740481C1C}">
                    <a14:useLocalDpi xmlns:a14="http://schemas.microsoft.com/office/drawing/2010/main" val="0"/>
                  </a:ext>
                </a:extLst>
              </a:blip>
              <a:srcRect/>
              <a:stretch>
                <a:fillRect t="-3000" b="-3000"/>
              </a:stretch>
            </a:blipFill>
            <a:ln>
              <a:solidFill>
                <a:schemeClr val="tx2"/>
              </a:solidFill>
            </a:ln>
          </p:spPr>
          <p:style>
            <a:lnRef idx="3">
              <a:scrgbClr r="0" g="0" b="0"/>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6" name="Freeform 5"/>
            <p:cNvSpPr/>
            <p:nvPr/>
          </p:nvSpPr>
          <p:spPr>
            <a:xfrm>
              <a:off x="1828788" y="4003272"/>
              <a:ext cx="6508543" cy="1940329"/>
            </a:xfrm>
            <a:custGeom>
              <a:avLst/>
              <a:gdLst>
                <a:gd name="connsiteX0" fmla="*/ 0 w 6508543"/>
                <a:gd name="connsiteY0" fmla="*/ 194033 h 1940329"/>
                <a:gd name="connsiteX1" fmla="*/ 194033 w 6508543"/>
                <a:gd name="connsiteY1" fmla="*/ 0 h 1940329"/>
                <a:gd name="connsiteX2" fmla="*/ 6314510 w 6508543"/>
                <a:gd name="connsiteY2" fmla="*/ 0 h 1940329"/>
                <a:gd name="connsiteX3" fmla="*/ 6508543 w 6508543"/>
                <a:gd name="connsiteY3" fmla="*/ 194033 h 1940329"/>
                <a:gd name="connsiteX4" fmla="*/ 6508543 w 6508543"/>
                <a:gd name="connsiteY4" fmla="*/ 1746296 h 1940329"/>
                <a:gd name="connsiteX5" fmla="*/ 6314510 w 6508543"/>
                <a:gd name="connsiteY5" fmla="*/ 1940329 h 1940329"/>
                <a:gd name="connsiteX6" fmla="*/ 194033 w 6508543"/>
                <a:gd name="connsiteY6" fmla="*/ 1940329 h 1940329"/>
                <a:gd name="connsiteX7" fmla="*/ 0 w 6508543"/>
                <a:gd name="connsiteY7" fmla="*/ 1746296 h 1940329"/>
                <a:gd name="connsiteX8" fmla="*/ 0 w 6508543"/>
                <a:gd name="connsiteY8" fmla="*/ 194033 h 194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8543" h="1940329">
                  <a:moveTo>
                    <a:pt x="0" y="194033"/>
                  </a:moveTo>
                  <a:cubicBezTo>
                    <a:pt x="0" y="86872"/>
                    <a:pt x="86872" y="0"/>
                    <a:pt x="194033" y="0"/>
                  </a:cubicBezTo>
                  <a:lnTo>
                    <a:pt x="6314510" y="0"/>
                  </a:lnTo>
                  <a:cubicBezTo>
                    <a:pt x="6421671" y="0"/>
                    <a:pt x="6508543" y="86872"/>
                    <a:pt x="6508543" y="194033"/>
                  </a:cubicBezTo>
                  <a:lnTo>
                    <a:pt x="6508543" y="1746296"/>
                  </a:lnTo>
                  <a:cubicBezTo>
                    <a:pt x="6508543" y="1853457"/>
                    <a:pt x="6421671" y="1940329"/>
                    <a:pt x="6314510" y="1940329"/>
                  </a:cubicBezTo>
                  <a:lnTo>
                    <a:pt x="194033" y="1940329"/>
                  </a:lnTo>
                  <a:cubicBezTo>
                    <a:pt x="86872" y="1940329"/>
                    <a:pt x="0" y="1853457"/>
                    <a:pt x="0" y="1746296"/>
                  </a:cubicBezTo>
                  <a:lnTo>
                    <a:pt x="0" y="194033"/>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573274" tIns="118110" rIns="118109" bIns="118110" numCol="1" spcCol="1270" anchor="t" anchorCtr="0">
              <a:noAutofit/>
            </a:bodyPr>
            <a:lstStyle/>
            <a:p>
              <a:pPr lvl="0" algn="l" defTabSz="1377950">
                <a:lnSpc>
                  <a:spcPct val="90000"/>
                </a:lnSpc>
                <a:spcBef>
                  <a:spcPct val="0"/>
                </a:spcBef>
                <a:spcAft>
                  <a:spcPct val="35000"/>
                </a:spcAft>
              </a:pPr>
              <a:r>
                <a:rPr lang="en-US" sz="3100" kern="1200"/>
                <a:t>Prairie &amp; Lowland</a:t>
              </a:r>
            </a:p>
            <a:p>
              <a:pPr marL="228600" lvl="1" indent="-228600" algn="l" defTabSz="1066800">
                <a:lnSpc>
                  <a:spcPct val="90000"/>
                </a:lnSpc>
                <a:spcBef>
                  <a:spcPct val="0"/>
                </a:spcBef>
                <a:spcAft>
                  <a:spcPct val="15000"/>
                </a:spcAft>
                <a:buChar char="••"/>
              </a:pPr>
              <a:r>
                <a:rPr lang="en-US" sz="2400" kern="1200"/>
                <a:t>Root Mats</a:t>
              </a:r>
            </a:p>
            <a:p>
              <a:pPr marL="228600" lvl="1" indent="-228600" algn="l" defTabSz="1066800">
                <a:lnSpc>
                  <a:spcPct val="90000"/>
                </a:lnSpc>
                <a:spcBef>
                  <a:spcPct val="0"/>
                </a:spcBef>
                <a:spcAft>
                  <a:spcPct val="15000"/>
                </a:spcAft>
                <a:buChar char="••"/>
              </a:pPr>
              <a:r>
                <a:rPr lang="en-US" sz="2400" kern="1200">
                  <a:solidFill>
                    <a:srgbClr val="92D050"/>
                  </a:solidFill>
                </a:rPr>
                <a:t>Snags &amp; Woody Debris</a:t>
              </a:r>
            </a:p>
            <a:p>
              <a:pPr marL="228600" lvl="1" indent="-228600" algn="l" defTabSz="1066800">
                <a:lnSpc>
                  <a:spcPct val="90000"/>
                </a:lnSpc>
                <a:spcBef>
                  <a:spcPct val="0"/>
                </a:spcBef>
                <a:spcAft>
                  <a:spcPct val="15000"/>
                </a:spcAft>
                <a:buChar char="••"/>
              </a:pPr>
              <a:r>
                <a:rPr lang="en-US" sz="2400" kern="1200"/>
                <a:t>Non-flow &amp; Pools</a:t>
              </a:r>
            </a:p>
          </p:txBody>
        </p:sp>
        <p:sp>
          <p:nvSpPr>
            <p:cNvPr id="8" name="Rounded Rectangle 7"/>
            <p:cNvSpPr/>
            <p:nvPr/>
          </p:nvSpPr>
          <p:spPr>
            <a:xfrm>
              <a:off x="457200" y="3886200"/>
              <a:ext cx="2688330" cy="2240273"/>
            </a:xfrm>
            <a:prstGeom prst="roundRect">
              <a:avLst>
                <a:gd name="adj" fmla="val 10000"/>
              </a:avLst>
            </a:prstGeom>
            <a:blipFill>
              <a:blip r:embed="rId6" cstate="print">
                <a:extLst>
                  <a:ext uri="{28A0092B-C50C-407E-A947-70E740481C1C}">
                    <a14:useLocalDpi xmlns:a14="http://schemas.microsoft.com/office/drawing/2010/main" val="0"/>
                  </a:ext>
                </a:extLst>
              </a:blip>
              <a:srcRect/>
              <a:stretch>
                <a:fillRect t="-3000" b="-3000"/>
              </a:stretch>
            </a:blipFill>
            <a:ln>
              <a:solidFill>
                <a:schemeClr val="tx2"/>
              </a:solidFill>
            </a:ln>
          </p:spPr>
          <p:style>
            <a:lnRef idx="3">
              <a:scrgbClr r="0" g="0" b="0"/>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grpSp>
      <p:grpSp>
        <p:nvGrpSpPr>
          <p:cNvPr id="16" name="Group 15"/>
          <p:cNvGrpSpPr/>
          <p:nvPr/>
        </p:nvGrpSpPr>
        <p:grpSpPr>
          <a:xfrm>
            <a:off x="304800" y="6223687"/>
            <a:ext cx="8244800" cy="403654"/>
            <a:chOff x="215495" y="6225746"/>
            <a:chExt cx="7324732" cy="403654"/>
          </a:xfrm>
        </p:grpSpPr>
        <p:sp>
          <p:nvSpPr>
            <p:cNvPr id="17" name="Freeform 16"/>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8" name="Freeform 17"/>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9" name="Freeform 18"/>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20" name="Freeform 19"/>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1" name="Freeform 20"/>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2" name="Freeform 21"/>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7" name="Audio 6">
            <a:hlinkClick r:id="" action="ppaction://media"/>
            <a:extLst>
              <a:ext uri="{FF2B5EF4-FFF2-40B4-BE49-F238E27FC236}">
                <a16:creationId xmlns:a16="http://schemas.microsoft.com/office/drawing/2014/main" id="{5CC96D86-317C-818F-41CF-CCE9A0EDFA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92494346"/>
      </p:ext>
    </p:extLst>
  </p:cSld>
  <p:clrMapOvr>
    <a:masterClrMapping/>
  </p:clrMapOvr>
  <mc:AlternateContent xmlns:mc="http://schemas.openxmlformats.org/markup-compatibility/2006">
    <mc:Choice xmlns:p14="http://schemas.microsoft.com/office/powerpoint/2010/main" Requires="p14">
      <p:transition spd="slow" p14:dur="2000" advTm="7155"/>
    </mc:Choice>
    <mc:Fallback>
      <p:transition spd="slow" advTm="7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9" descr="BlueBugCardP1 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7248" y="205740"/>
            <a:ext cx="4969505" cy="6446520"/>
          </a:xfrm>
          <a:prstGeom prst="rect">
            <a:avLst/>
          </a:prstGeom>
          <a:noFill/>
          <a:ln w="9525">
            <a:noFill/>
            <a:miter lim="800000"/>
            <a:headEnd/>
            <a:tailEnd/>
          </a:ln>
          <a:effectLst/>
        </p:spPr>
      </p:pic>
      <p:grpSp>
        <p:nvGrpSpPr>
          <p:cNvPr id="2" name="Group 1"/>
          <p:cNvGrpSpPr/>
          <p:nvPr/>
        </p:nvGrpSpPr>
        <p:grpSpPr>
          <a:xfrm>
            <a:off x="2667000" y="581233"/>
            <a:ext cx="4165600" cy="5730667"/>
            <a:chOff x="2667000" y="581233"/>
            <a:chExt cx="4165600" cy="5730667"/>
          </a:xfrm>
        </p:grpSpPr>
        <p:sp>
          <p:nvSpPr>
            <p:cNvPr id="9" name="Oval 8"/>
            <p:cNvSpPr>
              <a:spLocks noChangeArrowheads="1"/>
            </p:cNvSpPr>
            <p:nvPr/>
          </p:nvSpPr>
          <p:spPr bwMode="auto">
            <a:xfrm>
              <a:off x="5076498" y="840830"/>
              <a:ext cx="1737360" cy="457200"/>
            </a:xfrm>
            <a:prstGeom prst="ellipse">
              <a:avLst/>
            </a:prstGeom>
            <a:noFill/>
            <a:ln w="254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FFFFFF"/>
                </a:solidFill>
                <a:latin typeface="Comic Sans MS" pitchFamily="66" charset="0"/>
                <a:cs typeface="Arial" charset="0"/>
              </a:endParaRPr>
            </a:p>
          </p:txBody>
        </p:sp>
        <p:sp>
          <p:nvSpPr>
            <p:cNvPr id="13" name="Oval 13"/>
            <p:cNvSpPr>
              <a:spLocks noChangeArrowheads="1"/>
            </p:cNvSpPr>
            <p:nvPr/>
          </p:nvSpPr>
          <p:spPr bwMode="auto">
            <a:xfrm>
              <a:off x="5003800" y="3352800"/>
              <a:ext cx="254000" cy="1511300"/>
            </a:xfrm>
            <a:prstGeom prst="ellipse">
              <a:avLst/>
            </a:prstGeom>
            <a:noFill/>
            <a:ln w="2540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cs typeface="Arial" charset="0"/>
              </a:endParaRPr>
            </a:p>
          </p:txBody>
        </p:sp>
        <p:sp>
          <p:nvSpPr>
            <p:cNvPr id="14" name="Oval 14"/>
            <p:cNvSpPr>
              <a:spLocks noChangeArrowheads="1"/>
            </p:cNvSpPr>
            <p:nvPr/>
          </p:nvSpPr>
          <p:spPr bwMode="auto">
            <a:xfrm>
              <a:off x="2667000" y="4580788"/>
              <a:ext cx="381000" cy="220662"/>
            </a:xfrm>
            <a:prstGeom prst="ellipse">
              <a:avLst/>
            </a:prstGeom>
            <a:noFill/>
            <a:ln w="2540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cs typeface="Arial" charset="0"/>
              </a:endParaRPr>
            </a:p>
          </p:txBody>
        </p:sp>
        <p:sp>
          <p:nvSpPr>
            <p:cNvPr id="15" name="Oval 15"/>
            <p:cNvSpPr>
              <a:spLocks noChangeArrowheads="1"/>
            </p:cNvSpPr>
            <p:nvPr/>
          </p:nvSpPr>
          <p:spPr bwMode="auto">
            <a:xfrm>
              <a:off x="4520609" y="2319670"/>
              <a:ext cx="228600" cy="381000"/>
            </a:xfrm>
            <a:prstGeom prst="ellipse">
              <a:avLst/>
            </a:prstGeom>
            <a:noFill/>
            <a:ln w="2540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cs typeface="Arial" charset="0"/>
              </a:endParaRPr>
            </a:p>
          </p:txBody>
        </p:sp>
        <p:sp>
          <p:nvSpPr>
            <p:cNvPr id="16" name="Oval 16"/>
            <p:cNvSpPr>
              <a:spLocks noChangeArrowheads="1"/>
            </p:cNvSpPr>
            <p:nvPr/>
          </p:nvSpPr>
          <p:spPr bwMode="auto">
            <a:xfrm>
              <a:off x="3563679" y="581233"/>
              <a:ext cx="304800" cy="1143000"/>
            </a:xfrm>
            <a:prstGeom prst="ellipse">
              <a:avLst/>
            </a:prstGeom>
            <a:noFill/>
            <a:ln w="2540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cs typeface="Arial" charset="0"/>
              </a:endParaRPr>
            </a:p>
          </p:txBody>
        </p:sp>
        <p:sp>
          <p:nvSpPr>
            <p:cNvPr id="17" name="Oval 17"/>
            <p:cNvSpPr>
              <a:spLocks noChangeArrowheads="1"/>
            </p:cNvSpPr>
            <p:nvPr/>
          </p:nvSpPr>
          <p:spPr bwMode="auto">
            <a:xfrm>
              <a:off x="5093586" y="1152733"/>
              <a:ext cx="228600" cy="685800"/>
            </a:xfrm>
            <a:prstGeom prst="ellipse">
              <a:avLst/>
            </a:prstGeom>
            <a:noFill/>
            <a:ln w="2540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cs typeface="Arial" charset="0"/>
              </a:endParaRPr>
            </a:p>
          </p:txBody>
        </p:sp>
        <p:sp>
          <p:nvSpPr>
            <p:cNvPr id="18" name="Oval 18"/>
            <p:cNvSpPr>
              <a:spLocks noChangeArrowheads="1"/>
            </p:cNvSpPr>
            <p:nvPr/>
          </p:nvSpPr>
          <p:spPr bwMode="auto">
            <a:xfrm>
              <a:off x="3677093" y="4864100"/>
              <a:ext cx="304800" cy="1447800"/>
            </a:xfrm>
            <a:prstGeom prst="ellipse">
              <a:avLst/>
            </a:prstGeom>
            <a:noFill/>
            <a:ln w="2540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cs typeface="Arial" charset="0"/>
              </a:endParaRPr>
            </a:p>
          </p:txBody>
        </p:sp>
        <p:sp>
          <p:nvSpPr>
            <p:cNvPr id="19" name="Oval 19"/>
            <p:cNvSpPr>
              <a:spLocks noChangeArrowheads="1"/>
            </p:cNvSpPr>
            <p:nvPr/>
          </p:nvSpPr>
          <p:spPr bwMode="auto">
            <a:xfrm>
              <a:off x="4800600" y="5204637"/>
              <a:ext cx="228600" cy="609600"/>
            </a:xfrm>
            <a:prstGeom prst="ellipse">
              <a:avLst/>
            </a:prstGeom>
            <a:noFill/>
            <a:ln w="2540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cs typeface="Arial" charset="0"/>
              </a:endParaRPr>
            </a:p>
          </p:txBody>
        </p:sp>
        <p:sp>
          <p:nvSpPr>
            <p:cNvPr id="20" name="Oval 20"/>
            <p:cNvSpPr>
              <a:spLocks noChangeArrowheads="1"/>
            </p:cNvSpPr>
            <p:nvPr/>
          </p:nvSpPr>
          <p:spPr bwMode="auto">
            <a:xfrm>
              <a:off x="3604437" y="2743200"/>
              <a:ext cx="382772" cy="838200"/>
            </a:xfrm>
            <a:prstGeom prst="ellipse">
              <a:avLst/>
            </a:prstGeom>
            <a:noFill/>
            <a:ln w="2540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cs typeface="Arial" charset="0"/>
              </a:endParaRPr>
            </a:p>
          </p:txBody>
        </p:sp>
        <p:sp>
          <p:nvSpPr>
            <p:cNvPr id="21" name="Oval 23"/>
            <p:cNvSpPr>
              <a:spLocks noChangeArrowheads="1"/>
            </p:cNvSpPr>
            <p:nvPr/>
          </p:nvSpPr>
          <p:spPr bwMode="auto">
            <a:xfrm>
              <a:off x="4311502" y="4182989"/>
              <a:ext cx="190500" cy="457200"/>
            </a:xfrm>
            <a:prstGeom prst="ellipse">
              <a:avLst/>
            </a:prstGeom>
            <a:noFill/>
            <a:ln w="2540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96661" tIns="48331" rIns="96661" bIns="48331" anchor="ctr"/>
            <a:lstStyle/>
            <a:p>
              <a:pPr eaLnBrk="0" fontAlgn="base" hangingPunct="0">
                <a:spcBef>
                  <a:spcPct val="0"/>
                </a:spcBef>
                <a:spcAft>
                  <a:spcPct val="0"/>
                </a:spcAft>
              </a:pPr>
              <a:endParaRPr lang="en-US">
                <a:solidFill>
                  <a:srgbClr val="FFFFFF"/>
                </a:solidFill>
                <a:latin typeface="Comic Sans MS" pitchFamily="66" charset="0"/>
                <a:cs typeface="Arial" charset="0"/>
              </a:endParaRPr>
            </a:p>
          </p:txBody>
        </p:sp>
        <p:sp>
          <p:nvSpPr>
            <p:cNvPr id="22" name="Oval 30"/>
            <p:cNvSpPr>
              <a:spLocks noChangeArrowheads="1"/>
            </p:cNvSpPr>
            <p:nvPr/>
          </p:nvSpPr>
          <p:spPr bwMode="auto">
            <a:xfrm>
              <a:off x="5003800" y="4827736"/>
              <a:ext cx="1828800" cy="457200"/>
            </a:xfrm>
            <a:prstGeom prst="ellipse">
              <a:avLst/>
            </a:prstGeom>
            <a:noFill/>
            <a:ln w="254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FFFFFF"/>
                </a:solidFill>
                <a:latin typeface="Comic Sans MS" pitchFamily="66" charset="0"/>
                <a:cs typeface="Arial" charset="0"/>
              </a:endParaRPr>
            </a:p>
          </p:txBody>
        </p:sp>
      </p:grpSp>
      <p:sp>
        <p:nvSpPr>
          <p:cNvPr id="4" name="TextBox 3"/>
          <p:cNvSpPr txBox="1"/>
          <p:nvPr/>
        </p:nvSpPr>
        <p:spPr>
          <a:xfrm>
            <a:off x="166687" y="323850"/>
            <a:ext cx="1890713" cy="2800767"/>
          </a:xfrm>
          <a:prstGeom prst="rect">
            <a:avLst/>
          </a:prstGeom>
          <a:noFill/>
        </p:spPr>
        <p:txBody>
          <a:bodyPr wrap="square" rtlCol="0">
            <a:spAutoFit/>
          </a:bodyPr>
          <a:lstStyle/>
          <a:p>
            <a:pPr algn="ctr">
              <a:spcBef>
                <a:spcPts val="1200"/>
              </a:spcBef>
            </a:pPr>
            <a:r>
              <a:rPr lang="en-US" sz="4400">
                <a:solidFill>
                  <a:prstClr val="white"/>
                </a:solidFill>
              </a:rPr>
              <a:t>Blue Bug Card (front)</a:t>
            </a:r>
          </a:p>
        </p:txBody>
      </p:sp>
      <p:pic>
        <p:nvPicPr>
          <p:cNvPr id="5" name="Audio 4">
            <a:hlinkClick r:id="" action="ppaction://media"/>
            <a:extLst>
              <a:ext uri="{FF2B5EF4-FFF2-40B4-BE49-F238E27FC236}">
                <a16:creationId xmlns:a16="http://schemas.microsoft.com/office/drawing/2014/main" id="{63867C7A-4074-967D-5308-8BE378ECB0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71535836"/>
      </p:ext>
    </p:extLst>
  </p:cSld>
  <p:clrMapOvr>
    <a:masterClrMapping/>
  </p:clrMapOvr>
  <mc:AlternateContent xmlns:mc="http://schemas.openxmlformats.org/markup-compatibility/2006">
    <mc:Choice xmlns:p14="http://schemas.microsoft.com/office/powerpoint/2010/main" Requires="p14">
      <p:transition spd="slow" p14:dur="2000" advTm="47077"/>
    </mc:Choice>
    <mc:Fallback>
      <p:transition spd="slow" advTm="47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snag</a:t>
            </a:r>
          </a:p>
        </p:txBody>
      </p:sp>
      <p:sp>
        <p:nvSpPr>
          <p:cNvPr id="3" name="Content Placeholder 2"/>
          <p:cNvSpPr>
            <a:spLocks noGrp="1"/>
          </p:cNvSpPr>
          <p:nvPr>
            <p:ph idx="1"/>
          </p:nvPr>
        </p:nvSpPr>
        <p:spPr>
          <a:xfrm>
            <a:off x="457200" y="1505758"/>
            <a:ext cx="8229600" cy="1477963"/>
          </a:xfrm>
        </p:spPr>
        <p:txBody>
          <a:bodyPr>
            <a:normAutofit fontScale="92500" lnSpcReduction="20000"/>
          </a:bodyPr>
          <a:lstStyle/>
          <a:p>
            <a:r>
              <a:rPr lang="en-US"/>
              <a:t>Snag – Woody debris such as tree limbs, logs, and sticks in the water</a:t>
            </a:r>
          </a:p>
          <a:p>
            <a:r>
              <a:rPr lang="en-US"/>
              <a:t>Decomposing worm-wood is best</a:t>
            </a:r>
          </a:p>
          <a:p>
            <a:pPr marL="0" indent="0">
              <a:buNone/>
            </a:pPr>
            <a:endParaRPr lang="en-US"/>
          </a:p>
          <a:p>
            <a:pPr marL="0" indent="0">
              <a:buNone/>
            </a:pPr>
            <a:endParaRPr lang="en-US"/>
          </a:p>
          <a:p>
            <a:pPr marL="0" indent="0">
              <a:buNone/>
            </a:pPr>
            <a:endParaRPr lang="en-US"/>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961" y="2897191"/>
            <a:ext cx="4201839" cy="3151379"/>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4" name="Picture Placeholder 12"/>
          <p:cNvPicPr>
            <a:picLocks noChangeAspect="1"/>
          </p:cNvPicPr>
          <p:nvPr/>
        </p:nvPicPr>
        <p:blipFill>
          <a:blip r:embed="rId6" cstate="print">
            <a:extLst>
              <a:ext uri="{28A0092B-C50C-407E-A947-70E740481C1C}">
                <a14:useLocalDpi xmlns:a14="http://schemas.microsoft.com/office/drawing/2010/main" val="0"/>
              </a:ext>
            </a:extLst>
          </a:blip>
          <a:srcRect t="16071" b="16071"/>
          <a:stretch>
            <a:fillRect/>
          </a:stretch>
        </p:blipFill>
        <p:spPr>
          <a:xfrm>
            <a:off x="4419600" y="3718814"/>
            <a:ext cx="4293973" cy="2185325"/>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15" name="Group 14"/>
          <p:cNvGrpSpPr/>
          <p:nvPr/>
        </p:nvGrpSpPr>
        <p:grpSpPr>
          <a:xfrm>
            <a:off x="304800" y="6223687"/>
            <a:ext cx="8244800" cy="403654"/>
            <a:chOff x="215495" y="6225746"/>
            <a:chExt cx="7324732" cy="403654"/>
          </a:xfrm>
        </p:grpSpPr>
        <p:sp>
          <p:nvSpPr>
            <p:cNvPr id="16" name="Freeform 15"/>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7" name="Freeform 16"/>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8" name="Freeform 17"/>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9" name="Freeform 18"/>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0" name="Freeform 19"/>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1" name="Freeform 20"/>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5" name="Audio 4">
            <a:hlinkClick r:id="" action="ppaction://media"/>
            <a:extLst>
              <a:ext uri="{FF2B5EF4-FFF2-40B4-BE49-F238E27FC236}">
                <a16:creationId xmlns:a16="http://schemas.microsoft.com/office/drawing/2014/main" id="{6F631402-0105-F190-FCFD-8B5B17985C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71486397"/>
      </p:ext>
    </p:extLst>
  </p:cSld>
  <p:clrMapOvr>
    <a:masterClrMapping/>
  </p:clrMapOvr>
  <mc:AlternateContent xmlns:mc="http://schemas.openxmlformats.org/markup-compatibility/2006">
    <mc:Choice xmlns:p14="http://schemas.microsoft.com/office/powerpoint/2010/main" Requires="p14">
      <p:transition spd="slow" p14:dur="2000" advTm="10180"/>
    </mc:Choice>
    <mc:Fallback>
      <p:transition spd="slow" advTm="1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308919" y="4484473"/>
            <a:ext cx="8534400" cy="1981200"/>
          </a:xfrm>
        </p:spPr>
        <p:txBody>
          <a:bodyPr>
            <a:noAutofit/>
          </a:bodyPr>
          <a:lstStyle/>
          <a:p>
            <a:pPr marL="342900" indent="-342900" algn="l">
              <a:buFont typeface="+mj-lt"/>
              <a:buAutoNum type="arabicPeriod"/>
            </a:pPr>
            <a:r>
              <a:rPr lang="en-US" sz="2800" dirty="0"/>
              <a:t>Place net horizontally underneath snag</a:t>
            </a:r>
          </a:p>
          <a:p>
            <a:pPr algn="l"/>
            <a:r>
              <a:rPr lang="en-US" sz="2000" dirty="0"/>
              <a:t>2.  </a:t>
            </a:r>
            <a:r>
              <a:rPr lang="en-US" sz="2800" dirty="0"/>
              <a:t>Use a brush to scrub woody debris over the net</a:t>
            </a:r>
          </a:p>
          <a:p>
            <a:pPr algn="l"/>
            <a:r>
              <a:rPr lang="en-US" sz="2000" dirty="0"/>
              <a:t>3.  </a:t>
            </a:r>
            <a:r>
              <a:rPr lang="en-US" sz="2800" dirty="0"/>
              <a:t>Move net to land to pick and sort invertebrates</a:t>
            </a:r>
          </a:p>
          <a:p>
            <a:pPr algn="l"/>
            <a:r>
              <a:rPr lang="en-US" sz="2000" dirty="0"/>
              <a:t>4.  </a:t>
            </a:r>
            <a:r>
              <a:rPr lang="en-US" sz="2800" dirty="0"/>
              <a:t>Repeat steps to sample ~ 3-5 snags for 1 net set</a:t>
            </a:r>
          </a:p>
          <a:p>
            <a:pPr marL="342900" indent="-342900" algn="l">
              <a:buFont typeface="+mj-lt"/>
              <a:buAutoNum type="arabicPeriod"/>
            </a:pPr>
            <a:endParaRPr lang="en-US" sz="2800" dirty="0"/>
          </a:p>
        </p:txBody>
      </p:sp>
      <p:pic>
        <p:nvPicPr>
          <p:cNvPr id="7" name="Picture Placeholder 6" descr="N:\Meiera\WQM\WQM Powerpoint\Slides &amp; Graphics\woodydebrissampling1 (2).jpg"/>
          <p:cNvPicPr>
            <a:picLocks noGrp="1" noChangeAspect="1" noChangeArrowheads="1"/>
          </p:cNvPicPr>
          <p:nvPr>
            <p:ph type="pic" idx="1"/>
          </p:nvPr>
        </p:nvPicPr>
        <p:blipFill>
          <a:blip r:embed="rId5">
            <a:extLst>
              <a:ext uri="{28A0092B-C50C-407E-A947-70E740481C1C}">
                <a14:useLocalDpi xmlns:a14="http://schemas.microsoft.com/office/drawing/2010/main" val="0"/>
              </a:ext>
            </a:extLst>
          </a:blip>
          <a:srcRect t="12621" b="12621"/>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298622" y="6324600"/>
            <a:ext cx="8244800" cy="403654"/>
            <a:chOff x="215495" y="6225746"/>
            <a:chExt cx="7324732" cy="403654"/>
          </a:xfrm>
        </p:grpSpPr>
        <p:sp>
          <p:nvSpPr>
            <p:cNvPr id="5" name="Freeform 4"/>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6" name="Freeform 5"/>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8" name="Freeform 7"/>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9" name="Freeform 8"/>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0" name="Freeform 9"/>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1" name="Freeform 10"/>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12" name="Audio 11">
            <a:hlinkClick r:id="" action="ppaction://media"/>
            <a:extLst>
              <a:ext uri="{FF2B5EF4-FFF2-40B4-BE49-F238E27FC236}">
                <a16:creationId xmlns:a16="http://schemas.microsoft.com/office/drawing/2014/main" id="{2C517F99-01A1-DC76-D14B-BE313C8F94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08840953"/>
      </p:ext>
    </p:extLst>
  </p:cSld>
  <p:clrMapOvr>
    <a:masterClrMapping/>
  </p:clrMapOvr>
  <mc:AlternateContent xmlns:mc="http://schemas.openxmlformats.org/markup-compatibility/2006">
    <mc:Choice xmlns:p14="http://schemas.microsoft.com/office/powerpoint/2010/main" Requires="p14">
      <p:transition spd="slow" p14:dur="2000" advTm="29150"/>
    </mc:Choice>
    <mc:Fallback>
      <p:transition spd="slow" advTm="29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Stream habitats</a:t>
            </a:r>
          </a:p>
        </p:txBody>
      </p:sp>
      <p:grpSp>
        <p:nvGrpSpPr>
          <p:cNvPr id="2" name="Group 1"/>
          <p:cNvGrpSpPr/>
          <p:nvPr/>
        </p:nvGrpSpPr>
        <p:grpSpPr>
          <a:xfrm>
            <a:off x="457200" y="1676398"/>
            <a:ext cx="7940870" cy="4450075"/>
            <a:chOff x="457200" y="1676398"/>
            <a:chExt cx="7940870" cy="4450075"/>
          </a:xfrm>
        </p:grpSpPr>
        <p:sp>
          <p:nvSpPr>
            <p:cNvPr id="3" name="Freeform 2"/>
            <p:cNvSpPr/>
            <p:nvPr/>
          </p:nvSpPr>
          <p:spPr>
            <a:xfrm>
              <a:off x="1975855" y="1721569"/>
              <a:ext cx="6422215" cy="1940329"/>
            </a:xfrm>
            <a:custGeom>
              <a:avLst/>
              <a:gdLst>
                <a:gd name="connsiteX0" fmla="*/ 0 w 6422215"/>
                <a:gd name="connsiteY0" fmla="*/ 194033 h 1940329"/>
                <a:gd name="connsiteX1" fmla="*/ 194033 w 6422215"/>
                <a:gd name="connsiteY1" fmla="*/ 0 h 1940329"/>
                <a:gd name="connsiteX2" fmla="*/ 6228182 w 6422215"/>
                <a:gd name="connsiteY2" fmla="*/ 0 h 1940329"/>
                <a:gd name="connsiteX3" fmla="*/ 6422215 w 6422215"/>
                <a:gd name="connsiteY3" fmla="*/ 194033 h 1940329"/>
                <a:gd name="connsiteX4" fmla="*/ 6422215 w 6422215"/>
                <a:gd name="connsiteY4" fmla="*/ 1746296 h 1940329"/>
                <a:gd name="connsiteX5" fmla="*/ 6228182 w 6422215"/>
                <a:gd name="connsiteY5" fmla="*/ 1940329 h 1940329"/>
                <a:gd name="connsiteX6" fmla="*/ 194033 w 6422215"/>
                <a:gd name="connsiteY6" fmla="*/ 1940329 h 1940329"/>
                <a:gd name="connsiteX7" fmla="*/ 0 w 6422215"/>
                <a:gd name="connsiteY7" fmla="*/ 1746296 h 1940329"/>
                <a:gd name="connsiteX8" fmla="*/ 0 w 6422215"/>
                <a:gd name="connsiteY8" fmla="*/ 194033 h 194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215" h="1940329">
                  <a:moveTo>
                    <a:pt x="0" y="194033"/>
                  </a:moveTo>
                  <a:cubicBezTo>
                    <a:pt x="0" y="86872"/>
                    <a:pt x="86872" y="0"/>
                    <a:pt x="194033" y="0"/>
                  </a:cubicBezTo>
                  <a:lnTo>
                    <a:pt x="6228182" y="0"/>
                  </a:lnTo>
                  <a:cubicBezTo>
                    <a:pt x="6335343" y="0"/>
                    <a:pt x="6422215" y="86872"/>
                    <a:pt x="6422215" y="194033"/>
                  </a:cubicBezTo>
                  <a:lnTo>
                    <a:pt x="6422215" y="1746296"/>
                  </a:lnTo>
                  <a:cubicBezTo>
                    <a:pt x="6422215" y="1853457"/>
                    <a:pt x="6335343" y="1940329"/>
                    <a:pt x="6228182" y="1940329"/>
                  </a:cubicBezTo>
                  <a:lnTo>
                    <a:pt x="194033" y="1940329"/>
                  </a:lnTo>
                  <a:cubicBezTo>
                    <a:pt x="86872" y="1940329"/>
                    <a:pt x="0" y="1853457"/>
                    <a:pt x="0" y="1746296"/>
                  </a:cubicBezTo>
                  <a:lnTo>
                    <a:pt x="0" y="194033"/>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553973" tIns="118110" rIns="118110" bIns="118110" numCol="1" spcCol="1270" anchor="t" anchorCtr="0">
              <a:noAutofit/>
            </a:bodyPr>
            <a:lstStyle/>
            <a:p>
              <a:pPr lvl="0" algn="l" defTabSz="1377950">
                <a:lnSpc>
                  <a:spcPct val="90000"/>
                </a:lnSpc>
                <a:spcBef>
                  <a:spcPct val="0"/>
                </a:spcBef>
                <a:spcAft>
                  <a:spcPct val="35000"/>
                </a:spcAft>
              </a:pPr>
              <a:r>
                <a:rPr lang="en-US" sz="3100" kern="1200"/>
                <a:t>Ozark</a:t>
              </a:r>
            </a:p>
            <a:p>
              <a:pPr marL="228600" lvl="1" indent="-228600" algn="l" defTabSz="1066800">
                <a:lnSpc>
                  <a:spcPct val="90000"/>
                </a:lnSpc>
                <a:spcBef>
                  <a:spcPct val="0"/>
                </a:spcBef>
                <a:spcAft>
                  <a:spcPct val="15000"/>
                </a:spcAft>
                <a:buChar char="••"/>
              </a:pPr>
              <a:r>
                <a:rPr lang="en-US" sz="2400" kern="1200"/>
                <a:t>Riffles</a:t>
              </a:r>
            </a:p>
            <a:p>
              <a:pPr marL="228600" lvl="1" indent="-228600" algn="l" defTabSz="1066800">
                <a:lnSpc>
                  <a:spcPct val="90000"/>
                </a:lnSpc>
                <a:spcBef>
                  <a:spcPct val="0"/>
                </a:spcBef>
                <a:spcAft>
                  <a:spcPct val="15000"/>
                </a:spcAft>
                <a:buChar char="••"/>
              </a:pPr>
              <a:r>
                <a:rPr lang="en-US" sz="2400" kern="1200"/>
                <a:t>Root Mats</a:t>
              </a:r>
            </a:p>
          </p:txBody>
        </p:sp>
        <p:sp>
          <p:nvSpPr>
            <p:cNvPr id="4" name="Rounded Rectangle 3"/>
            <p:cNvSpPr/>
            <p:nvPr/>
          </p:nvSpPr>
          <p:spPr>
            <a:xfrm>
              <a:off x="457201" y="1676398"/>
              <a:ext cx="2686454" cy="2090992"/>
            </a:xfrm>
            <a:prstGeom prst="roundRect">
              <a:avLst>
                <a:gd name="adj" fmla="val 10000"/>
              </a:avLst>
            </a:prstGeom>
            <a:blipFill>
              <a:blip r:embed="rId5" cstate="print">
                <a:extLst>
                  <a:ext uri="{28A0092B-C50C-407E-A947-70E740481C1C}">
                    <a14:useLocalDpi xmlns:a14="http://schemas.microsoft.com/office/drawing/2010/main" val="0"/>
                  </a:ext>
                </a:extLst>
              </a:blip>
              <a:srcRect/>
              <a:stretch>
                <a:fillRect t="-3000" b="-3000"/>
              </a:stretch>
            </a:blipFill>
            <a:ln>
              <a:solidFill>
                <a:schemeClr val="tx2"/>
              </a:solidFill>
            </a:ln>
          </p:spPr>
          <p:style>
            <a:lnRef idx="3">
              <a:scrgbClr r="0" g="0" b="0"/>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6" name="Freeform 5"/>
            <p:cNvSpPr/>
            <p:nvPr/>
          </p:nvSpPr>
          <p:spPr>
            <a:xfrm>
              <a:off x="1828788" y="4003272"/>
              <a:ext cx="6508543" cy="1940329"/>
            </a:xfrm>
            <a:custGeom>
              <a:avLst/>
              <a:gdLst>
                <a:gd name="connsiteX0" fmla="*/ 0 w 6508543"/>
                <a:gd name="connsiteY0" fmla="*/ 194033 h 1940329"/>
                <a:gd name="connsiteX1" fmla="*/ 194033 w 6508543"/>
                <a:gd name="connsiteY1" fmla="*/ 0 h 1940329"/>
                <a:gd name="connsiteX2" fmla="*/ 6314510 w 6508543"/>
                <a:gd name="connsiteY2" fmla="*/ 0 h 1940329"/>
                <a:gd name="connsiteX3" fmla="*/ 6508543 w 6508543"/>
                <a:gd name="connsiteY3" fmla="*/ 194033 h 1940329"/>
                <a:gd name="connsiteX4" fmla="*/ 6508543 w 6508543"/>
                <a:gd name="connsiteY4" fmla="*/ 1746296 h 1940329"/>
                <a:gd name="connsiteX5" fmla="*/ 6314510 w 6508543"/>
                <a:gd name="connsiteY5" fmla="*/ 1940329 h 1940329"/>
                <a:gd name="connsiteX6" fmla="*/ 194033 w 6508543"/>
                <a:gd name="connsiteY6" fmla="*/ 1940329 h 1940329"/>
                <a:gd name="connsiteX7" fmla="*/ 0 w 6508543"/>
                <a:gd name="connsiteY7" fmla="*/ 1746296 h 1940329"/>
                <a:gd name="connsiteX8" fmla="*/ 0 w 6508543"/>
                <a:gd name="connsiteY8" fmla="*/ 194033 h 194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8543" h="1940329">
                  <a:moveTo>
                    <a:pt x="0" y="194033"/>
                  </a:moveTo>
                  <a:cubicBezTo>
                    <a:pt x="0" y="86872"/>
                    <a:pt x="86872" y="0"/>
                    <a:pt x="194033" y="0"/>
                  </a:cubicBezTo>
                  <a:lnTo>
                    <a:pt x="6314510" y="0"/>
                  </a:lnTo>
                  <a:cubicBezTo>
                    <a:pt x="6421671" y="0"/>
                    <a:pt x="6508543" y="86872"/>
                    <a:pt x="6508543" y="194033"/>
                  </a:cubicBezTo>
                  <a:lnTo>
                    <a:pt x="6508543" y="1746296"/>
                  </a:lnTo>
                  <a:cubicBezTo>
                    <a:pt x="6508543" y="1853457"/>
                    <a:pt x="6421671" y="1940329"/>
                    <a:pt x="6314510" y="1940329"/>
                  </a:cubicBezTo>
                  <a:lnTo>
                    <a:pt x="194033" y="1940329"/>
                  </a:lnTo>
                  <a:cubicBezTo>
                    <a:pt x="86872" y="1940329"/>
                    <a:pt x="0" y="1853457"/>
                    <a:pt x="0" y="1746296"/>
                  </a:cubicBezTo>
                  <a:lnTo>
                    <a:pt x="0" y="194033"/>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573274" tIns="118110" rIns="118109" bIns="118110" numCol="1" spcCol="1270" anchor="t" anchorCtr="0">
              <a:noAutofit/>
            </a:bodyPr>
            <a:lstStyle/>
            <a:p>
              <a:pPr lvl="0" algn="l" defTabSz="1377950">
                <a:lnSpc>
                  <a:spcPct val="90000"/>
                </a:lnSpc>
                <a:spcBef>
                  <a:spcPct val="0"/>
                </a:spcBef>
                <a:spcAft>
                  <a:spcPct val="35000"/>
                </a:spcAft>
              </a:pPr>
              <a:r>
                <a:rPr lang="en-US" sz="3100" kern="1200"/>
                <a:t>Prairie &amp; Lowland</a:t>
              </a:r>
            </a:p>
            <a:p>
              <a:pPr marL="228600" lvl="1" indent="-228600" algn="l" defTabSz="1066800">
                <a:lnSpc>
                  <a:spcPct val="90000"/>
                </a:lnSpc>
                <a:spcBef>
                  <a:spcPct val="0"/>
                </a:spcBef>
                <a:spcAft>
                  <a:spcPct val="15000"/>
                </a:spcAft>
                <a:buChar char="••"/>
              </a:pPr>
              <a:r>
                <a:rPr lang="en-US" sz="2400" kern="1200"/>
                <a:t>Root Mats</a:t>
              </a:r>
            </a:p>
            <a:p>
              <a:pPr marL="228600" lvl="1" indent="-228600" algn="l" defTabSz="1066800">
                <a:lnSpc>
                  <a:spcPct val="90000"/>
                </a:lnSpc>
                <a:spcBef>
                  <a:spcPct val="0"/>
                </a:spcBef>
                <a:spcAft>
                  <a:spcPct val="15000"/>
                </a:spcAft>
                <a:buChar char="••"/>
              </a:pPr>
              <a:r>
                <a:rPr lang="en-US" sz="2400" kern="1200"/>
                <a:t>Snags &amp; Woody Debris</a:t>
              </a:r>
            </a:p>
            <a:p>
              <a:pPr marL="228600" lvl="1" indent="-228600" algn="l" defTabSz="1066800">
                <a:lnSpc>
                  <a:spcPct val="90000"/>
                </a:lnSpc>
                <a:spcBef>
                  <a:spcPct val="0"/>
                </a:spcBef>
                <a:spcAft>
                  <a:spcPct val="15000"/>
                </a:spcAft>
                <a:buChar char="••"/>
              </a:pPr>
              <a:r>
                <a:rPr lang="en-US" sz="2400" kern="1200">
                  <a:solidFill>
                    <a:srgbClr val="92D050"/>
                  </a:solidFill>
                </a:rPr>
                <a:t>Non-flow &amp; Pools</a:t>
              </a:r>
            </a:p>
          </p:txBody>
        </p:sp>
        <p:sp>
          <p:nvSpPr>
            <p:cNvPr id="8" name="Rounded Rectangle 7"/>
            <p:cNvSpPr/>
            <p:nvPr/>
          </p:nvSpPr>
          <p:spPr>
            <a:xfrm>
              <a:off x="457200" y="3886200"/>
              <a:ext cx="2688330" cy="2240273"/>
            </a:xfrm>
            <a:prstGeom prst="roundRect">
              <a:avLst>
                <a:gd name="adj" fmla="val 10000"/>
              </a:avLst>
            </a:prstGeom>
            <a:blipFill>
              <a:blip r:embed="rId6" cstate="print">
                <a:extLst>
                  <a:ext uri="{28A0092B-C50C-407E-A947-70E740481C1C}">
                    <a14:useLocalDpi xmlns:a14="http://schemas.microsoft.com/office/drawing/2010/main" val="0"/>
                  </a:ext>
                </a:extLst>
              </a:blip>
              <a:srcRect/>
              <a:stretch>
                <a:fillRect t="-3000" b="-3000"/>
              </a:stretch>
            </a:blipFill>
            <a:ln>
              <a:solidFill>
                <a:schemeClr val="tx2"/>
              </a:solidFill>
            </a:ln>
          </p:spPr>
          <p:style>
            <a:lnRef idx="3">
              <a:scrgbClr r="0" g="0" b="0"/>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grpSp>
      <p:grpSp>
        <p:nvGrpSpPr>
          <p:cNvPr id="16" name="Group 15"/>
          <p:cNvGrpSpPr/>
          <p:nvPr/>
        </p:nvGrpSpPr>
        <p:grpSpPr>
          <a:xfrm>
            <a:off x="304800" y="6223687"/>
            <a:ext cx="8244800" cy="403654"/>
            <a:chOff x="215495" y="6225746"/>
            <a:chExt cx="7324732" cy="403654"/>
          </a:xfrm>
        </p:grpSpPr>
        <p:sp>
          <p:nvSpPr>
            <p:cNvPr id="17" name="Freeform 16"/>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8" name="Freeform 17"/>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9" name="Freeform 18"/>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20" name="Freeform 19"/>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1" name="Freeform 20"/>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2" name="Freeform 21"/>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7" name="Audio 6">
            <a:hlinkClick r:id="" action="ppaction://media"/>
            <a:extLst>
              <a:ext uri="{FF2B5EF4-FFF2-40B4-BE49-F238E27FC236}">
                <a16:creationId xmlns:a16="http://schemas.microsoft.com/office/drawing/2014/main" id="{171DB5F4-ECFC-51EE-E526-F63870E747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00018678"/>
      </p:ext>
    </p:extLst>
  </p:cSld>
  <p:clrMapOvr>
    <a:masterClrMapping/>
  </p:clrMapOvr>
  <mc:AlternateContent xmlns:mc="http://schemas.openxmlformats.org/markup-compatibility/2006">
    <mc:Choice xmlns:p14="http://schemas.microsoft.com/office/powerpoint/2010/main" Requires="p14">
      <p:transition spd="slow" p14:dur="2000" advTm="7463"/>
    </mc:Choice>
    <mc:Fallback>
      <p:transition spd="slow" advTm="7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Non-flow</a:t>
            </a:r>
          </a:p>
        </p:txBody>
      </p:sp>
      <p:sp>
        <p:nvSpPr>
          <p:cNvPr id="3" name="Content Placeholder 2"/>
          <p:cNvSpPr>
            <a:spLocks noGrp="1"/>
          </p:cNvSpPr>
          <p:nvPr>
            <p:ph idx="1"/>
          </p:nvPr>
        </p:nvSpPr>
        <p:spPr>
          <a:xfrm>
            <a:off x="457200" y="1548935"/>
            <a:ext cx="8229600" cy="1477963"/>
          </a:xfrm>
        </p:spPr>
        <p:txBody>
          <a:bodyPr/>
          <a:lstStyle/>
          <a:p>
            <a:r>
              <a:rPr lang="en-US"/>
              <a:t>Non-Flow or Pool – Areas of the stream with no observable flow</a:t>
            </a:r>
          </a:p>
          <a:p>
            <a:pPr marL="0" indent="0">
              <a:buNone/>
            </a:pPr>
            <a:endParaRPr lang="en-US"/>
          </a:p>
          <a:p>
            <a:pPr marL="0" indent="0">
              <a:buNone/>
            </a:pPr>
            <a:endParaRPr lang="en-US"/>
          </a:p>
        </p:txBody>
      </p:sp>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209800" y="2667000"/>
            <a:ext cx="4572000" cy="3429001"/>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15" name="Group 14"/>
          <p:cNvGrpSpPr/>
          <p:nvPr/>
        </p:nvGrpSpPr>
        <p:grpSpPr>
          <a:xfrm>
            <a:off x="304800" y="6223687"/>
            <a:ext cx="8244800" cy="403654"/>
            <a:chOff x="215495" y="6225746"/>
            <a:chExt cx="7324732" cy="403654"/>
          </a:xfrm>
        </p:grpSpPr>
        <p:sp>
          <p:nvSpPr>
            <p:cNvPr id="16" name="Freeform 15"/>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7" name="Freeform 16"/>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8" name="Freeform 17"/>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9" name="Freeform 18"/>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0" name="Freeform 19"/>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21" name="Freeform 20"/>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4" name="Audio 3">
            <a:hlinkClick r:id="" action="ppaction://media"/>
            <a:extLst>
              <a:ext uri="{FF2B5EF4-FFF2-40B4-BE49-F238E27FC236}">
                <a16:creationId xmlns:a16="http://schemas.microsoft.com/office/drawing/2014/main" id="{93F02BE9-0DC7-5871-6229-18E16EA540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36043129"/>
      </p:ext>
    </p:extLst>
  </p:cSld>
  <p:clrMapOvr>
    <a:masterClrMapping/>
  </p:clrMapOvr>
  <mc:AlternateContent xmlns:mc="http://schemas.openxmlformats.org/markup-compatibility/2006">
    <mc:Choice xmlns:p14="http://schemas.microsoft.com/office/powerpoint/2010/main" Requires="p14">
      <p:transition spd="slow" p14:dur="2000" advTm="8856"/>
    </mc:Choice>
    <mc:Fallback>
      <p:transition spd="slow" advTm="8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304800" y="4609740"/>
            <a:ext cx="8534400" cy="1981200"/>
          </a:xfrm>
          <a:noFill/>
        </p:spPr>
        <p:txBody>
          <a:bodyPr>
            <a:noAutofit/>
          </a:bodyPr>
          <a:lstStyle/>
          <a:p>
            <a:pPr marL="342900" indent="-342900" algn="l">
              <a:buFont typeface="+mj-lt"/>
              <a:buAutoNum type="arabicPeriod"/>
            </a:pPr>
            <a:r>
              <a:rPr lang="en-US" sz="2400"/>
              <a:t>Hold D-frame net downstream of where you stand</a:t>
            </a:r>
          </a:p>
          <a:p>
            <a:pPr marL="342900" indent="-342900" algn="l">
              <a:buFont typeface="+mj-lt"/>
              <a:buAutoNum type="arabicPeriod"/>
            </a:pPr>
            <a:r>
              <a:rPr lang="en-US" sz="2400"/>
              <a:t>Shuffle feet to disturb substrate 6-12” deep</a:t>
            </a:r>
          </a:p>
          <a:p>
            <a:pPr marL="342900" indent="-342900" algn="l">
              <a:buFont typeface="+mj-lt"/>
              <a:buAutoNum type="arabicPeriod"/>
            </a:pPr>
            <a:r>
              <a:rPr lang="en-US" sz="2400"/>
              <a:t>Holding net just above substrate, sweep net back and forth through water</a:t>
            </a:r>
          </a:p>
          <a:p>
            <a:pPr marL="342900" indent="-342900" algn="l">
              <a:buFont typeface="+mj-lt"/>
              <a:buAutoNum type="arabicPeriod"/>
            </a:pPr>
            <a:endParaRPr lang="en-US" sz="2800"/>
          </a:p>
          <a:p>
            <a:pPr marL="342900" indent="-342900" algn="l">
              <a:buFont typeface="+mj-lt"/>
              <a:buAutoNum type="arabicPeriod"/>
            </a:pPr>
            <a:endParaRPr lang="en-US" sz="2800"/>
          </a:p>
        </p:txBody>
      </p:sp>
      <p:pic>
        <p:nvPicPr>
          <p:cNvPr id="10" name="Picture Placeholder 9"/>
          <p:cNvPicPr>
            <a:picLocks noGrp="1" noChangeAspect="1"/>
          </p:cNvPicPr>
          <p:nvPr>
            <p:ph type="pic" idx="1"/>
          </p:nvPr>
        </p:nvPicPr>
        <p:blipFill>
          <a:blip r:embed="rId5" cstate="print">
            <a:extLst>
              <a:ext uri="{28A0092B-C50C-407E-A947-70E740481C1C}">
                <a14:useLocalDpi xmlns:a14="http://schemas.microsoft.com/office/drawing/2010/main" val="0"/>
              </a:ext>
            </a:extLst>
          </a:blip>
          <a:srcRect t="16077" b="16077"/>
          <a:stretch>
            <a:fillRect/>
          </a:stretch>
        </p:blipFill>
        <p:spPr/>
      </p:pic>
      <p:grpSp>
        <p:nvGrpSpPr>
          <p:cNvPr id="11" name="Group 10"/>
          <p:cNvGrpSpPr/>
          <p:nvPr/>
        </p:nvGrpSpPr>
        <p:grpSpPr>
          <a:xfrm>
            <a:off x="304800" y="6223687"/>
            <a:ext cx="8244800" cy="403654"/>
            <a:chOff x="215495" y="6225746"/>
            <a:chExt cx="7324732" cy="403654"/>
          </a:xfrm>
        </p:grpSpPr>
        <p:sp>
          <p:nvSpPr>
            <p:cNvPr id="12" name="Freeform 11"/>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3" name="Freeform 12"/>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4" name="Freeform 13"/>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5" name="Freeform 1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6" name="Freeform 1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7" name="Freeform 16"/>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2" name="Audio 1">
            <a:hlinkClick r:id="" action="ppaction://media"/>
            <a:extLst>
              <a:ext uri="{FF2B5EF4-FFF2-40B4-BE49-F238E27FC236}">
                <a16:creationId xmlns:a16="http://schemas.microsoft.com/office/drawing/2014/main" id="{33E9C1A8-1E1F-3A00-FCD2-0B3FCC7DF8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3491243"/>
      </p:ext>
    </p:extLst>
  </p:cSld>
  <p:clrMapOvr>
    <a:masterClrMapping/>
  </p:clrMapOvr>
  <mc:AlternateContent xmlns:mc="http://schemas.openxmlformats.org/markup-compatibility/2006">
    <mc:Choice xmlns:p14="http://schemas.microsoft.com/office/powerpoint/2010/main" Requires="p14">
      <p:transition spd="slow" p14:dur="2000" advTm="19561"/>
    </mc:Choice>
    <mc:Fallback>
      <p:transition spd="slow" advTm="19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304800" y="4609740"/>
            <a:ext cx="8534400" cy="1981200"/>
          </a:xfrm>
        </p:spPr>
        <p:txBody>
          <a:bodyPr>
            <a:noAutofit/>
          </a:bodyPr>
          <a:lstStyle/>
          <a:p>
            <a:pPr algn="l"/>
            <a:r>
              <a:rPr lang="en-US" sz="1800"/>
              <a:t>4. </a:t>
            </a:r>
            <a:r>
              <a:rPr lang="en-US" sz="2400"/>
              <a:t>Repeat as you shuffle upstream, sampling a 3’x 3’ area of</a:t>
            </a:r>
          </a:p>
          <a:p>
            <a:pPr algn="l"/>
            <a:r>
              <a:rPr lang="en-US" sz="2400"/>
              <a:t>   stream bottom</a:t>
            </a:r>
          </a:p>
          <a:p>
            <a:pPr marL="342900" indent="-342900" algn="l">
              <a:buFont typeface="+mj-lt"/>
              <a:buAutoNum type="arabicPeriod"/>
            </a:pPr>
            <a:endParaRPr lang="en-US" sz="2800"/>
          </a:p>
          <a:p>
            <a:pPr marL="342900" indent="-342900" algn="l">
              <a:buFont typeface="+mj-lt"/>
              <a:buAutoNum type="arabicPeriod"/>
            </a:pPr>
            <a:endParaRPr lang="en-US" sz="2800"/>
          </a:p>
        </p:txBody>
      </p:sp>
      <p:pic>
        <p:nvPicPr>
          <p:cNvPr id="4" name="Picture Placeholder 3"/>
          <p:cNvPicPr>
            <a:picLocks noGrp="1" noChangeAspect="1"/>
          </p:cNvPicPr>
          <p:nvPr>
            <p:ph type="pic" idx="1"/>
          </p:nvPr>
        </p:nvPicPr>
        <p:blipFill>
          <a:blip r:embed="rId5" cstate="print">
            <a:extLst>
              <a:ext uri="{28A0092B-C50C-407E-A947-70E740481C1C}">
                <a14:useLocalDpi xmlns:a14="http://schemas.microsoft.com/office/drawing/2010/main" val="0"/>
              </a:ext>
            </a:extLst>
          </a:blip>
          <a:srcRect t="16077" b="16077"/>
          <a:stretch>
            <a:fillRect/>
          </a:stretch>
        </p:blipFill>
        <p:spPr/>
      </p:pic>
      <p:grpSp>
        <p:nvGrpSpPr>
          <p:cNvPr id="5" name="Group 4"/>
          <p:cNvGrpSpPr/>
          <p:nvPr/>
        </p:nvGrpSpPr>
        <p:grpSpPr>
          <a:xfrm>
            <a:off x="304800" y="6223687"/>
            <a:ext cx="8244800" cy="403654"/>
            <a:chOff x="215495" y="6225746"/>
            <a:chExt cx="7324732" cy="403654"/>
          </a:xfrm>
        </p:grpSpPr>
        <p:sp>
          <p:nvSpPr>
            <p:cNvPr id="7" name="Freeform 6"/>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8" name="Freeform 7"/>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9" name="Freeform 8"/>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0" name="Freeform 9"/>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1" name="Freeform 10"/>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2" name="Freeform 11"/>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2" name="Audio 1">
            <a:hlinkClick r:id="" action="ppaction://media"/>
            <a:extLst>
              <a:ext uri="{FF2B5EF4-FFF2-40B4-BE49-F238E27FC236}">
                <a16:creationId xmlns:a16="http://schemas.microsoft.com/office/drawing/2014/main" id="{00322BE0-94D4-8CCD-B36C-3F334335E2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6832037"/>
      </p:ext>
    </p:extLst>
  </p:cSld>
  <p:clrMapOvr>
    <a:masterClrMapping/>
  </p:clrMapOvr>
  <mc:AlternateContent xmlns:mc="http://schemas.openxmlformats.org/markup-compatibility/2006">
    <mc:Choice xmlns:p14="http://schemas.microsoft.com/office/powerpoint/2010/main" Requires="p14">
      <p:transition spd="slow" p14:dur="2000" advTm="10505"/>
    </mc:Choice>
    <mc:Fallback>
      <p:transition spd="slow" advTm="10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remember</a:t>
            </a:r>
          </a:p>
        </p:txBody>
      </p:sp>
      <p:sp>
        <p:nvSpPr>
          <p:cNvPr id="3" name="Content Placeholder 2"/>
          <p:cNvSpPr>
            <a:spLocks noGrp="1"/>
          </p:cNvSpPr>
          <p:nvPr>
            <p:ph idx="1"/>
          </p:nvPr>
        </p:nvSpPr>
        <p:spPr>
          <a:xfrm>
            <a:off x="457200" y="1981200"/>
            <a:ext cx="8229600" cy="3429000"/>
          </a:xfrm>
        </p:spPr>
        <p:txBody>
          <a:bodyPr>
            <a:normAutofit lnSpcReduction="10000"/>
          </a:bodyPr>
          <a:lstStyle/>
          <a:p>
            <a:r>
              <a:rPr lang="en-US"/>
              <a:t>Collect samples in an upstream direction</a:t>
            </a:r>
          </a:p>
          <a:p>
            <a:endParaRPr lang="en-US"/>
          </a:p>
          <a:p>
            <a:r>
              <a:rPr lang="en-US"/>
              <a:t>Don’t collect inverts from disturbed areas</a:t>
            </a:r>
          </a:p>
          <a:p>
            <a:endParaRPr lang="en-US"/>
          </a:p>
          <a:p>
            <a:r>
              <a:rPr lang="en-US"/>
              <a:t>Consistency-sample same habitats each time you monitor</a:t>
            </a:r>
          </a:p>
        </p:txBody>
      </p:sp>
      <p:grpSp>
        <p:nvGrpSpPr>
          <p:cNvPr id="11" name="Group 10"/>
          <p:cNvGrpSpPr/>
          <p:nvPr/>
        </p:nvGrpSpPr>
        <p:grpSpPr>
          <a:xfrm>
            <a:off x="304800" y="6223687"/>
            <a:ext cx="8244800" cy="403654"/>
            <a:chOff x="215495" y="6225746"/>
            <a:chExt cx="7324732" cy="403654"/>
          </a:xfrm>
        </p:grpSpPr>
        <p:sp>
          <p:nvSpPr>
            <p:cNvPr id="12" name="Freeform 11"/>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3" name="Freeform 12"/>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4" name="Freeform 13"/>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5" name="Freeform 1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6" name="Freeform 1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7" name="Freeform 16"/>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4" name="Audio 3">
            <a:hlinkClick r:id="" action="ppaction://media"/>
            <a:extLst>
              <a:ext uri="{FF2B5EF4-FFF2-40B4-BE49-F238E27FC236}">
                <a16:creationId xmlns:a16="http://schemas.microsoft.com/office/drawing/2014/main" id="{DC727166-1734-75C4-C903-CB54BD3904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18325093"/>
      </p:ext>
    </p:extLst>
  </p:cSld>
  <p:clrMapOvr>
    <a:masterClrMapping/>
  </p:clrMapOvr>
  <mc:AlternateContent xmlns:mc="http://schemas.openxmlformats.org/markup-compatibility/2006">
    <mc:Choice xmlns:p14="http://schemas.microsoft.com/office/powerpoint/2010/main" Requires="p14">
      <p:transition spd="slow" p14:dur="2000" advTm="33340"/>
    </mc:Choice>
    <mc:Fallback>
      <p:transition spd="slow" advTm="33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BIOLOGICAL DATA</a:t>
            </a:r>
          </a:p>
        </p:txBody>
      </p:sp>
      <p:sp>
        <p:nvSpPr>
          <p:cNvPr id="3" name="Text Placeholder 2"/>
          <p:cNvSpPr>
            <a:spLocks noGrp="1"/>
          </p:cNvSpPr>
          <p:nvPr>
            <p:ph type="body" idx="1"/>
          </p:nvPr>
        </p:nvSpPr>
        <p:spPr/>
        <p:txBody>
          <a:bodyPr/>
          <a:lstStyle/>
          <a:p>
            <a:endParaRPr lang="en-US"/>
          </a:p>
        </p:txBody>
      </p:sp>
      <p:pic>
        <p:nvPicPr>
          <p:cNvPr id="4" name="Audio 3">
            <a:hlinkClick r:id="" action="ppaction://media"/>
            <a:extLst>
              <a:ext uri="{FF2B5EF4-FFF2-40B4-BE49-F238E27FC236}">
                <a16:creationId xmlns:a16="http://schemas.microsoft.com/office/drawing/2014/main" id="{AEAF6BC3-2A39-691C-10E8-CF47EEDCC1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82793567"/>
      </p:ext>
    </p:extLst>
  </p:cSld>
  <p:clrMapOvr>
    <a:masterClrMapping/>
  </p:clrMapOvr>
  <mc:AlternateContent xmlns:mc="http://schemas.openxmlformats.org/markup-compatibility/2006">
    <mc:Choice xmlns:p14="http://schemas.microsoft.com/office/powerpoint/2010/main" Requires="p14">
      <p:transition spd="slow" p14:dur="2000" advTm="9019"/>
    </mc:Choice>
    <mc:Fallback>
      <p:transition spd="slow" advTm="9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Sample analysis</a:t>
            </a:r>
          </a:p>
        </p:txBody>
      </p:sp>
      <p:sp>
        <p:nvSpPr>
          <p:cNvPr id="3" name="Content Placeholder 2"/>
          <p:cNvSpPr>
            <a:spLocks noGrp="1"/>
          </p:cNvSpPr>
          <p:nvPr>
            <p:ph idx="1"/>
          </p:nvPr>
        </p:nvSpPr>
        <p:spPr/>
        <p:txBody>
          <a:bodyPr/>
          <a:lstStyle/>
          <a:p>
            <a:pPr marL="514350" indent="-514350">
              <a:buFont typeface="+mj-lt"/>
              <a:buAutoNum type="arabicPeriod"/>
            </a:pPr>
            <a:r>
              <a:rPr lang="en-US"/>
              <a:t>Remove invertebrates from net and place into sorting tray</a:t>
            </a:r>
          </a:p>
          <a:p>
            <a:pPr marL="514350" indent="-514350">
              <a:buFont typeface="+mj-lt"/>
              <a:buAutoNum type="arabicPeriod"/>
            </a:pPr>
            <a:r>
              <a:rPr lang="en-US"/>
              <a:t>Record time spent removing invertebrates (Picking Time)</a:t>
            </a:r>
          </a:p>
          <a:p>
            <a:pPr marL="514350" indent="-514350">
              <a:buFont typeface="+mj-lt"/>
              <a:buAutoNum type="arabicPeriod"/>
            </a:pPr>
            <a:r>
              <a:rPr lang="en-US"/>
              <a:t>Identify invertebrates</a:t>
            </a:r>
          </a:p>
          <a:p>
            <a:pPr marL="514350" indent="-514350">
              <a:buFont typeface="+mj-lt"/>
              <a:buAutoNum type="arabicPeriod"/>
            </a:pPr>
            <a:r>
              <a:rPr lang="en-US"/>
              <a:t>Count invertebrates and record on datasheet</a:t>
            </a:r>
          </a:p>
        </p:txBody>
      </p:sp>
      <p:grpSp>
        <p:nvGrpSpPr>
          <p:cNvPr id="11" name="Group 10"/>
          <p:cNvGrpSpPr/>
          <p:nvPr/>
        </p:nvGrpSpPr>
        <p:grpSpPr>
          <a:xfrm>
            <a:off x="304800" y="6223687"/>
            <a:ext cx="8244800" cy="403654"/>
            <a:chOff x="215495" y="6225746"/>
            <a:chExt cx="7324732" cy="403654"/>
          </a:xfrm>
        </p:grpSpPr>
        <p:sp>
          <p:nvSpPr>
            <p:cNvPr id="12" name="Freeform 11"/>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13" name="Freeform 12"/>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14" name="Freeform 13"/>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15" name="Freeform 14"/>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16" name="Freeform 15"/>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17" name="Freeform 16"/>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4" name="Audio 3">
            <a:hlinkClick r:id="" action="ppaction://media"/>
            <a:extLst>
              <a:ext uri="{FF2B5EF4-FFF2-40B4-BE49-F238E27FC236}">
                <a16:creationId xmlns:a16="http://schemas.microsoft.com/office/drawing/2014/main" id="{DDABF9F3-2521-0EDC-FC2F-CB71C024E6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52849047"/>
      </p:ext>
    </p:extLst>
  </p:cSld>
  <p:clrMapOvr>
    <a:masterClrMapping/>
  </p:clrMapOvr>
  <mc:AlternateContent xmlns:mc="http://schemas.openxmlformats.org/markup-compatibility/2006">
    <mc:Choice xmlns:p14="http://schemas.microsoft.com/office/powerpoint/2010/main" Requires="p14">
      <p:transition spd="slow" p14:dur="2000" advTm="21186"/>
    </mc:Choice>
    <mc:Fallback>
      <p:transition spd="slow" advTm="21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173454" y="277911"/>
            <a:ext cx="4888873" cy="632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228600" y="434645"/>
            <a:ext cx="8465288" cy="2670684"/>
            <a:chOff x="228600" y="434645"/>
            <a:chExt cx="8465288" cy="2670684"/>
          </a:xfrm>
        </p:grpSpPr>
        <p:sp>
          <p:nvSpPr>
            <p:cNvPr id="2" name="TextBox 1"/>
            <p:cNvSpPr txBox="1"/>
            <p:nvPr/>
          </p:nvSpPr>
          <p:spPr>
            <a:xfrm>
              <a:off x="7239000" y="434645"/>
              <a:ext cx="1454888" cy="646331"/>
            </a:xfrm>
            <a:prstGeom prst="rect">
              <a:avLst/>
            </a:prstGeom>
            <a:noFill/>
          </p:spPr>
          <p:txBody>
            <a:bodyPr wrap="square" rtlCol="0">
              <a:spAutoFit/>
            </a:bodyPr>
            <a:lstStyle/>
            <a:p>
              <a:r>
                <a:rPr lang="en-US"/>
                <a:t>Header information</a:t>
              </a:r>
            </a:p>
          </p:txBody>
        </p:sp>
        <p:sp>
          <p:nvSpPr>
            <p:cNvPr id="3" name="TextBox 2"/>
            <p:cNvSpPr txBox="1"/>
            <p:nvPr/>
          </p:nvSpPr>
          <p:spPr>
            <a:xfrm>
              <a:off x="228600" y="838200"/>
              <a:ext cx="1579338" cy="923330"/>
            </a:xfrm>
            <a:prstGeom prst="rect">
              <a:avLst/>
            </a:prstGeom>
            <a:noFill/>
          </p:spPr>
          <p:txBody>
            <a:bodyPr wrap="square" rtlCol="0">
              <a:spAutoFit/>
            </a:bodyPr>
            <a:lstStyle/>
            <a:p>
              <a:r>
                <a:rPr lang="en-US"/>
                <a:t>Don’t  forget habitat and </a:t>
              </a:r>
            </a:p>
            <a:p>
              <a:r>
                <a:rPr lang="en-US"/>
                <a:t>net type!</a:t>
              </a:r>
            </a:p>
          </p:txBody>
        </p:sp>
        <p:cxnSp>
          <p:nvCxnSpPr>
            <p:cNvPr id="7" name="Straight Arrow Connector 6"/>
            <p:cNvCxnSpPr/>
            <p:nvPr/>
          </p:nvCxnSpPr>
          <p:spPr>
            <a:xfrm flipH="1">
              <a:off x="7202270" y="1143000"/>
              <a:ext cx="5274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45970" y="1524000"/>
              <a:ext cx="50337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8600" y="1905000"/>
              <a:ext cx="1655538" cy="1200329"/>
            </a:xfrm>
            <a:prstGeom prst="rect">
              <a:avLst/>
            </a:prstGeom>
            <a:noFill/>
          </p:spPr>
          <p:txBody>
            <a:bodyPr wrap="square" rtlCol="0">
              <a:spAutoFit/>
            </a:bodyPr>
            <a:lstStyle/>
            <a:p>
              <a:r>
                <a:rPr lang="en-US"/>
                <a:t>Time spent picking, NOT counting and identifying.</a:t>
              </a:r>
            </a:p>
          </p:txBody>
        </p:sp>
        <p:cxnSp>
          <p:nvCxnSpPr>
            <p:cNvPr id="15" name="Straight Arrow Connector 14"/>
            <p:cNvCxnSpPr/>
            <p:nvPr/>
          </p:nvCxnSpPr>
          <p:spPr>
            <a:xfrm>
              <a:off x="1545970" y="2133600"/>
              <a:ext cx="461349"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09956" y="2828835"/>
            <a:ext cx="8605444" cy="3038565"/>
            <a:chOff x="309956" y="2828835"/>
            <a:chExt cx="8605444" cy="3038565"/>
          </a:xfrm>
        </p:grpSpPr>
        <p:sp>
          <p:nvSpPr>
            <p:cNvPr id="4" name="TextBox 3"/>
            <p:cNvSpPr txBox="1"/>
            <p:nvPr/>
          </p:nvSpPr>
          <p:spPr>
            <a:xfrm>
              <a:off x="7202270" y="2828835"/>
              <a:ext cx="1713130" cy="1200329"/>
            </a:xfrm>
            <a:prstGeom prst="rect">
              <a:avLst/>
            </a:prstGeom>
            <a:noFill/>
          </p:spPr>
          <p:txBody>
            <a:bodyPr wrap="square" rtlCol="0">
              <a:spAutoFit/>
            </a:bodyPr>
            <a:lstStyle/>
            <a:p>
              <a:r>
                <a:rPr lang="en-US"/>
                <a:t>Record </a:t>
              </a:r>
              <a:r>
                <a:rPr lang="en-US" u="sng"/>
                <a:t>actual numbers counted. </a:t>
              </a:r>
              <a:r>
                <a:rPr lang="en-US"/>
                <a:t>Do not estimate!</a:t>
              </a:r>
            </a:p>
          </p:txBody>
        </p:sp>
        <p:sp>
          <p:nvSpPr>
            <p:cNvPr id="5" name="TextBox 4"/>
            <p:cNvSpPr txBox="1"/>
            <p:nvPr/>
          </p:nvSpPr>
          <p:spPr>
            <a:xfrm>
              <a:off x="7228851" y="4572000"/>
              <a:ext cx="1676400" cy="1200329"/>
            </a:xfrm>
            <a:prstGeom prst="rect">
              <a:avLst/>
            </a:prstGeom>
            <a:noFill/>
          </p:spPr>
          <p:txBody>
            <a:bodyPr wrap="square" rtlCol="0">
              <a:spAutoFit/>
            </a:bodyPr>
            <a:lstStyle/>
            <a:p>
              <a:r>
                <a:rPr lang="en-US"/>
                <a:t>Must have 3 net sets to calculate WQR</a:t>
              </a:r>
            </a:p>
          </p:txBody>
        </p:sp>
        <p:cxnSp>
          <p:nvCxnSpPr>
            <p:cNvPr id="11" name="Straight Arrow Connector 10"/>
            <p:cNvCxnSpPr/>
            <p:nvPr/>
          </p:nvCxnSpPr>
          <p:spPr>
            <a:xfrm flipH="1">
              <a:off x="7234370" y="4114800"/>
              <a:ext cx="4953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239000" y="5867400"/>
              <a:ext cx="4953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09956" y="3826824"/>
              <a:ext cx="1655538" cy="1200329"/>
            </a:xfrm>
            <a:prstGeom prst="rect">
              <a:avLst/>
            </a:prstGeom>
            <a:noFill/>
          </p:spPr>
          <p:txBody>
            <a:bodyPr wrap="square" rtlCol="0">
              <a:spAutoFit/>
            </a:bodyPr>
            <a:lstStyle/>
            <a:p>
              <a:r>
                <a:rPr lang="en-US"/>
                <a:t>Do not use tally marks to record numbers.</a:t>
              </a:r>
            </a:p>
          </p:txBody>
        </p:sp>
        <p:cxnSp>
          <p:nvCxnSpPr>
            <p:cNvPr id="14" name="Straight Arrow Connector 13"/>
            <p:cNvCxnSpPr/>
            <p:nvPr/>
          </p:nvCxnSpPr>
          <p:spPr>
            <a:xfrm>
              <a:off x="1418229" y="4577938"/>
              <a:ext cx="461349"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304800" y="6223687"/>
            <a:ext cx="8244800" cy="403654"/>
            <a:chOff x="215495" y="6225746"/>
            <a:chExt cx="7324732" cy="403654"/>
          </a:xfrm>
        </p:grpSpPr>
        <p:sp>
          <p:nvSpPr>
            <p:cNvPr id="25" name="Freeform 24"/>
            <p:cNvSpPr/>
            <p:nvPr/>
          </p:nvSpPr>
          <p:spPr>
            <a:xfrm>
              <a:off x="215495" y="6225746"/>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b="0" kern="1200">
                  <a:solidFill>
                    <a:schemeClr val="bg1"/>
                  </a:solidFill>
                </a:rPr>
                <a:t>Intro</a:t>
              </a:r>
            </a:p>
          </p:txBody>
        </p:sp>
        <p:sp>
          <p:nvSpPr>
            <p:cNvPr id="26" name="Freeform 25"/>
            <p:cNvSpPr/>
            <p:nvPr/>
          </p:nvSpPr>
          <p:spPr>
            <a:xfrm>
              <a:off x="1419697" y="6237073"/>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Sensitive ID</a:t>
              </a:r>
            </a:p>
          </p:txBody>
        </p:sp>
        <p:sp>
          <p:nvSpPr>
            <p:cNvPr id="27" name="Freeform 26"/>
            <p:cNvSpPr/>
            <p:nvPr/>
          </p:nvSpPr>
          <p:spPr>
            <a:xfrm>
              <a:off x="2623899"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Somewhat Tolerant ID</a:t>
              </a:r>
            </a:p>
          </p:txBody>
        </p:sp>
        <p:sp>
          <p:nvSpPr>
            <p:cNvPr id="28" name="Freeform 27"/>
            <p:cNvSpPr/>
            <p:nvPr/>
          </p:nvSpPr>
          <p:spPr>
            <a:xfrm>
              <a:off x="3819763"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Tolerant ID</a:t>
              </a:r>
            </a:p>
          </p:txBody>
        </p:sp>
        <p:sp>
          <p:nvSpPr>
            <p:cNvPr id="29" name="Freeform 28"/>
            <p:cNvSpPr/>
            <p:nvPr/>
          </p:nvSpPr>
          <p:spPr>
            <a:xfrm>
              <a:off x="5015626"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Methods</a:t>
              </a:r>
            </a:p>
          </p:txBody>
        </p:sp>
        <p:sp>
          <p:nvSpPr>
            <p:cNvPr id="30" name="Freeform 29"/>
            <p:cNvSpPr/>
            <p:nvPr/>
          </p:nvSpPr>
          <p:spPr>
            <a:xfrm>
              <a:off x="6211490" y="6248400"/>
              <a:ext cx="1328737" cy="381000"/>
            </a:xfrm>
            <a:custGeom>
              <a:avLst/>
              <a:gdLst>
                <a:gd name="connsiteX0" fmla="*/ 0 w 1328737"/>
                <a:gd name="connsiteY0" fmla="*/ 0 h 381000"/>
                <a:gd name="connsiteX1" fmla="*/ 1138237 w 1328737"/>
                <a:gd name="connsiteY1" fmla="*/ 0 h 381000"/>
                <a:gd name="connsiteX2" fmla="*/ 1328737 w 1328737"/>
                <a:gd name="connsiteY2" fmla="*/ 190500 h 381000"/>
                <a:gd name="connsiteX3" fmla="*/ 1138237 w 1328737"/>
                <a:gd name="connsiteY3" fmla="*/ 381000 h 381000"/>
                <a:gd name="connsiteX4" fmla="*/ 0 w 1328737"/>
                <a:gd name="connsiteY4" fmla="*/ 381000 h 381000"/>
                <a:gd name="connsiteX5" fmla="*/ 190500 w 1328737"/>
                <a:gd name="connsiteY5" fmla="*/ 190500 h 381000"/>
                <a:gd name="connsiteX6" fmla="*/ 0 w 1328737"/>
                <a:gd name="connsiteY6"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737" h="381000">
                  <a:moveTo>
                    <a:pt x="0" y="0"/>
                  </a:moveTo>
                  <a:lnTo>
                    <a:pt x="1138237" y="0"/>
                  </a:lnTo>
                  <a:lnTo>
                    <a:pt x="1328737" y="190500"/>
                  </a:lnTo>
                  <a:lnTo>
                    <a:pt x="1138237" y="381000"/>
                  </a:lnTo>
                  <a:lnTo>
                    <a:pt x="0" y="381000"/>
                  </a:lnTo>
                  <a:lnTo>
                    <a:pt x="190500" y="190500"/>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0505" tIns="13335" rIns="203835" bIns="13335" numCol="1" spcCol="1270" anchor="ctr" anchorCtr="0">
              <a:noAutofit/>
            </a:bodyPr>
            <a:lstStyle/>
            <a:p>
              <a:pPr lvl="0" algn="ctr" defTabSz="444500">
                <a:lnSpc>
                  <a:spcPct val="100000"/>
                </a:lnSpc>
                <a:spcBef>
                  <a:spcPct val="0"/>
                </a:spcBef>
                <a:spcAft>
                  <a:spcPts val="0"/>
                </a:spcAft>
              </a:pPr>
              <a:r>
                <a:rPr lang="en-US" sz="1100" kern="1200">
                  <a:solidFill>
                    <a:schemeClr val="bg1"/>
                  </a:solidFill>
                </a:rPr>
                <a:t>Data</a:t>
              </a:r>
            </a:p>
          </p:txBody>
        </p:sp>
      </p:grpSp>
      <p:pic>
        <p:nvPicPr>
          <p:cNvPr id="12" name="Audio 11">
            <a:hlinkClick r:id="" action="ppaction://media"/>
            <a:extLst>
              <a:ext uri="{FF2B5EF4-FFF2-40B4-BE49-F238E27FC236}">
                <a16:creationId xmlns:a16="http://schemas.microsoft.com/office/drawing/2014/main" id="{19F66179-7CAB-4F0F-44A1-E05C5205C9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16" name="Rectangle 15">
            <a:extLst>
              <a:ext uri="{FF2B5EF4-FFF2-40B4-BE49-F238E27FC236}">
                <a16:creationId xmlns:a16="http://schemas.microsoft.com/office/drawing/2014/main" id="{73F9C4DF-206A-0B80-E73E-7CB549F13A1F}"/>
              </a:ext>
            </a:extLst>
          </p:cNvPr>
          <p:cNvSpPr/>
          <p:nvPr/>
        </p:nvSpPr>
        <p:spPr>
          <a:xfrm>
            <a:off x="3414532" y="1331089"/>
            <a:ext cx="2293349" cy="13195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D16453F-F898-18FF-B6F2-E066457679BE}"/>
              </a:ext>
            </a:extLst>
          </p:cNvPr>
          <p:cNvSpPr/>
          <p:nvPr/>
        </p:nvSpPr>
        <p:spPr>
          <a:xfrm>
            <a:off x="2488610" y="1474367"/>
            <a:ext cx="3219271" cy="13195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C703CB1-4DEB-F856-C942-6D5E971534A2}"/>
              </a:ext>
            </a:extLst>
          </p:cNvPr>
          <p:cNvSpPr/>
          <p:nvPr/>
        </p:nvSpPr>
        <p:spPr>
          <a:xfrm>
            <a:off x="2488610" y="1594885"/>
            <a:ext cx="3219271" cy="16383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88D4E33-A76B-42C7-08B0-B6338835F490}"/>
              </a:ext>
            </a:extLst>
          </p:cNvPr>
          <p:cNvSpPr/>
          <p:nvPr/>
        </p:nvSpPr>
        <p:spPr>
          <a:xfrm>
            <a:off x="2488610" y="1779167"/>
            <a:ext cx="3219271" cy="54936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961C720-D05A-A535-A114-398E180A2010}"/>
              </a:ext>
            </a:extLst>
          </p:cNvPr>
          <p:cNvSpPr/>
          <p:nvPr/>
        </p:nvSpPr>
        <p:spPr>
          <a:xfrm>
            <a:off x="3414532" y="2296633"/>
            <a:ext cx="2293349" cy="347569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501E15C-D1BE-4257-3C8E-9FD31729514C}"/>
              </a:ext>
            </a:extLst>
          </p:cNvPr>
          <p:cNvSpPr/>
          <p:nvPr/>
        </p:nvSpPr>
        <p:spPr>
          <a:xfrm>
            <a:off x="5707881" y="2310091"/>
            <a:ext cx="1033161" cy="346223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91BF2FDE-6F13-3543-C643-689232A9ECD9}"/>
              </a:ext>
            </a:extLst>
          </p:cNvPr>
          <p:cNvSpPr/>
          <p:nvPr/>
        </p:nvSpPr>
        <p:spPr>
          <a:xfrm>
            <a:off x="5696129" y="5715381"/>
            <a:ext cx="1076811" cy="20695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7361566"/>
      </p:ext>
    </p:extLst>
  </p:cSld>
  <p:clrMapOvr>
    <a:masterClrMapping/>
  </p:clrMapOvr>
  <mc:AlternateContent xmlns:mc="http://schemas.openxmlformats.org/markup-compatibility/2006">
    <mc:Choice xmlns:p14="http://schemas.microsoft.com/office/powerpoint/2010/main" Requires="p14">
      <p:transition spd="slow" p14:dur="2000" advTm="94351"/>
    </mc:Choice>
    <mc:Fallback>
      <p:transition spd="slow" advTm="94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22" presetClass="entr" presetSubtype="8" fill="hold" grpId="0" nodeType="afterEffect">
                                  <p:stCondLst>
                                    <p:cond delay="1200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12500"/>
                            </p:stCondLst>
                            <p:childTnLst>
                              <p:par>
                                <p:cTn id="12" presetID="1" presetClass="exit" presetSubtype="0" fill="hold" grpId="1" nodeType="afterEffect">
                                  <p:stCondLst>
                                    <p:cond delay="11000"/>
                                  </p:stCondLst>
                                  <p:childTnLst>
                                    <p:set>
                                      <p:cBhvr>
                                        <p:cTn id="13" dur="1" fill="hold">
                                          <p:stCondLst>
                                            <p:cond delay="0"/>
                                          </p:stCondLst>
                                        </p:cTn>
                                        <p:tgtEl>
                                          <p:spTgt spid="16"/>
                                        </p:tgtEl>
                                        <p:attrNameLst>
                                          <p:attrName>style.visibility</p:attrName>
                                        </p:attrNameLst>
                                      </p:cBhvr>
                                      <p:to>
                                        <p:strVal val="hidden"/>
                                      </p:to>
                                    </p:set>
                                  </p:childTnLst>
                                </p:cTn>
                              </p:par>
                            </p:childTnLst>
                          </p:cTn>
                        </p:par>
                        <p:par>
                          <p:cTn id="14" fill="hold">
                            <p:stCondLst>
                              <p:cond delay="23500"/>
                            </p:stCondLst>
                            <p:childTnLst>
                              <p:par>
                                <p:cTn id="15" presetID="22" presetClass="entr" presetSubtype="8" fill="hold" grpId="0" nodeType="afterEffect">
                                  <p:stCondLst>
                                    <p:cond delay="200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par>
                          <p:cTn id="18" fill="hold">
                            <p:stCondLst>
                              <p:cond delay="26000"/>
                            </p:stCondLst>
                            <p:childTnLst>
                              <p:par>
                                <p:cTn id="19" presetID="1" presetClass="exit" presetSubtype="0" fill="hold" grpId="1" nodeType="afterEffect">
                                  <p:stCondLst>
                                    <p:cond delay="1500"/>
                                  </p:stCondLst>
                                  <p:childTnLst>
                                    <p:set>
                                      <p:cBhvr>
                                        <p:cTn id="20" dur="1" fill="hold">
                                          <p:stCondLst>
                                            <p:cond delay="0"/>
                                          </p:stCondLst>
                                        </p:cTn>
                                        <p:tgtEl>
                                          <p:spTgt spid="17"/>
                                        </p:tgtEl>
                                        <p:attrNameLst>
                                          <p:attrName>style.visibility</p:attrName>
                                        </p:attrNameLst>
                                      </p:cBhvr>
                                      <p:to>
                                        <p:strVal val="hidden"/>
                                      </p:to>
                                    </p:set>
                                  </p:childTnLst>
                                </p:cTn>
                              </p:par>
                            </p:childTnLst>
                          </p:cTn>
                        </p:par>
                        <p:par>
                          <p:cTn id="21" fill="hold">
                            <p:stCondLst>
                              <p:cond delay="27500"/>
                            </p:stCondLst>
                            <p:childTnLst>
                              <p:par>
                                <p:cTn id="22" presetID="22" presetClass="entr" presetSubtype="8" fill="hold" grpId="0" nodeType="afterEffect">
                                  <p:stCondLst>
                                    <p:cond delay="50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par>
                          <p:cTn id="25" fill="hold">
                            <p:stCondLst>
                              <p:cond delay="28500"/>
                            </p:stCondLst>
                            <p:childTnLst>
                              <p:par>
                                <p:cTn id="26" presetID="1" presetClass="exit" presetSubtype="0" fill="hold" grpId="1" nodeType="afterEffect">
                                  <p:stCondLst>
                                    <p:cond delay="3500"/>
                                  </p:stCondLst>
                                  <p:childTnLst>
                                    <p:set>
                                      <p:cBhvr>
                                        <p:cTn id="27" dur="1" fill="hold">
                                          <p:stCondLst>
                                            <p:cond delay="0"/>
                                          </p:stCondLst>
                                        </p:cTn>
                                        <p:tgtEl>
                                          <p:spTgt spid="18"/>
                                        </p:tgtEl>
                                        <p:attrNameLst>
                                          <p:attrName>style.visibility</p:attrName>
                                        </p:attrNameLst>
                                      </p:cBhvr>
                                      <p:to>
                                        <p:strVal val="hidden"/>
                                      </p:to>
                                    </p:set>
                                  </p:childTnLst>
                                </p:cTn>
                              </p:par>
                            </p:childTnLst>
                          </p:cTn>
                        </p:par>
                        <p:par>
                          <p:cTn id="28" fill="hold">
                            <p:stCondLst>
                              <p:cond delay="32000"/>
                            </p:stCondLst>
                            <p:childTnLst>
                              <p:par>
                                <p:cTn id="29" presetID="22" presetClass="entr" presetSubtype="8" fill="hold" grpId="0" nodeType="afterEffect">
                                  <p:stCondLst>
                                    <p:cond delay="50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par>
                          <p:cTn id="32" fill="hold">
                            <p:stCondLst>
                              <p:cond delay="33000"/>
                            </p:stCondLst>
                            <p:childTnLst>
                              <p:par>
                                <p:cTn id="33" presetID="1" presetClass="exit" presetSubtype="0" fill="hold" grpId="1" nodeType="afterEffect">
                                  <p:stCondLst>
                                    <p:cond delay="11000"/>
                                  </p:stCondLst>
                                  <p:childTnLst>
                                    <p:set>
                                      <p:cBhvr>
                                        <p:cTn id="34" dur="1" fill="hold">
                                          <p:stCondLst>
                                            <p:cond delay="0"/>
                                          </p:stCondLst>
                                        </p:cTn>
                                        <p:tgtEl>
                                          <p:spTgt spid="19"/>
                                        </p:tgtEl>
                                        <p:attrNameLst>
                                          <p:attrName>style.visibility</p:attrName>
                                        </p:attrNameLst>
                                      </p:cBhvr>
                                      <p:to>
                                        <p:strVal val="hidden"/>
                                      </p:to>
                                    </p:set>
                                  </p:childTnLst>
                                </p:cTn>
                              </p:par>
                            </p:childTnLst>
                          </p:cTn>
                        </p:par>
                        <p:par>
                          <p:cTn id="35" fill="hold">
                            <p:stCondLst>
                              <p:cond delay="44000"/>
                            </p:stCondLst>
                            <p:childTnLst>
                              <p:par>
                                <p:cTn id="36" presetID="22" presetClass="entr" presetSubtype="8" fill="hold" grpId="0" nodeType="afterEffect">
                                  <p:stCondLst>
                                    <p:cond delay="200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par>
                          <p:cTn id="39" fill="hold">
                            <p:stCondLst>
                              <p:cond delay="46500"/>
                            </p:stCondLst>
                            <p:childTnLst>
                              <p:par>
                                <p:cTn id="40" presetID="1" presetClass="exit" presetSubtype="0" fill="hold" grpId="1" nodeType="afterEffect">
                                  <p:stCondLst>
                                    <p:cond delay="7000"/>
                                  </p:stCondLst>
                                  <p:childTnLst>
                                    <p:set>
                                      <p:cBhvr>
                                        <p:cTn id="41" dur="1" fill="hold">
                                          <p:stCondLst>
                                            <p:cond delay="0"/>
                                          </p:stCondLst>
                                        </p:cTn>
                                        <p:tgtEl>
                                          <p:spTgt spid="20"/>
                                        </p:tgtEl>
                                        <p:attrNameLst>
                                          <p:attrName>style.visibility</p:attrName>
                                        </p:attrNameLst>
                                      </p:cBhvr>
                                      <p:to>
                                        <p:strVal val="hidden"/>
                                      </p:to>
                                    </p:set>
                                  </p:childTnLst>
                                </p:cTn>
                              </p:par>
                            </p:childTnLst>
                          </p:cTn>
                        </p:par>
                        <p:par>
                          <p:cTn id="42" fill="hold">
                            <p:stCondLst>
                              <p:cond delay="53500"/>
                            </p:stCondLst>
                            <p:childTnLst>
                              <p:par>
                                <p:cTn id="43" presetID="22" presetClass="entr" presetSubtype="8" fill="hold" grpId="0" nodeType="afterEffect">
                                  <p:stCondLst>
                                    <p:cond delay="300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par>
                          <p:cTn id="46" fill="hold">
                            <p:stCondLst>
                              <p:cond delay="57000"/>
                            </p:stCondLst>
                            <p:childTnLst>
                              <p:par>
                                <p:cTn id="47" presetID="1" presetClass="exit" presetSubtype="0" fill="hold" grpId="1" nodeType="afterEffect">
                                  <p:stCondLst>
                                    <p:cond delay="19000"/>
                                  </p:stCondLst>
                                  <p:childTnLst>
                                    <p:set>
                                      <p:cBhvr>
                                        <p:cTn id="48" dur="1" fill="hold">
                                          <p:stCondLst>
                                            <p:cond delay="0"/>
                                          </p:stCondLst>
                                        </p:cTn>
                                        <p:tgtEl>
                                          <p:spTgt spid="23"/>
                                        </p:tgtEl>
                                        <p:attrNameLst>
                                          <p:attrName>style.visibility</p:attrName>
                                        </p:attrNameLst>
                                      </p:cBhvr>
                                      <p:to>
                                        <p:strVal val="hidden"/>
                                      </p:to>
                                    </p:set>
                                  </p:childTnLst>
                                </p:cTn>
                              </p:par>
                            </p:childTnLst>
                          </p:cTn>
                        </p:par>
                        <p:par>
                          <p:cTn id="49" fill="hold">
                            <p:stCondLst>
                              <p:cond delay="76000"/>
                            </p:stCondLst>
                            <p:childTnLst>
                              <p:par>
                                <p:cTn id="50" presetID="22" presetClass="entr" presetSubtype="8" fill="hold" grpId="0" nodeType="afterEffect">
                                  <p:stCondLst>
                                    <p:cond delay="200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12"/>
                </p:tgtEl>
              </p:cMediaNode>
            </p:audio>
          </p:childTnLst>
        </p:cTn>
      </p:par>
    </p:tnLst>
    <p:bldLst>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3" grpId="0" animBg="1"/>
      <p:bldP spid="23" grpId="1" animBg="1"/>
      <p:bldP spid="31"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WQMTheme2017_Gray">
  <a:themeElements>
    <a:clrScheme name="Custom 5">
      <a:dk1>
        <a:sysClr val="windowText" lastClr="000000"/>
      </a:dk1>
      <a:lt1>
        <a:sysClr val="window" lastClr="FFFFFF"/>
      </a:lt1>
      <a:dk2>
        <a:srgbClr val="04617B"/>
      </a:dk2>
      <a:lt2>
        <a:srgbClr val="DCD880"/>
      </a:lt2>
      <a:accent1>
        <a:srgbClr val="FFFFFF"/>
      </a:accent1>
      <a:accent2>
        <a:srgbClr val="009DD9"/>
      </a:accent2>
      <a:accent3>
        <a:srgbClr val="7CCA62"/>
      </a:accent3>
      <a:accent4>
        <a:srgbClr val="10CF9B"/>
      </a:accent4>
      <a:accent5>
        <a:srgbClr val="7CCA62"/>
      </a:accent5>
      <a:accent6>
        <a:srgbClr val="A5C249"/>
      </a:accent6>
      <a:hlink>
        <a:srgbClr val="F49100"/>
      </a:hlink>
      <a:folHlink>
        <a:srgbClr val="85DFD0"/>
      </a:folHlink>
    </a:clrScheme>
    <a:fontScheme name="Segoe">
      <a:majorFont>
        <a:latin typeface="Segoe UI"/>
        <a:ea typeface=""/>
        <a:cs typeface=""/>
      </a:majorFont>
      <a:minorFont>
        <a:latin typeface="Segoe UI Semibold"/>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0E3AB7ECFA504C92F7D35D9245647A" ma:contentTypeVersion="14" ma:contentTypeDescription="Create a new document." ma:contentTypeScope="" ma:versionID="e454658fa093016e72b390c789eb3841">
  <xsd:schema xmlns:xsd="http://www.w3.org/2001/XMLSchema" xmlns:xs="http://www.w3.org/2001/XMLSchema" xmlns:p="http://schemas.microsoft.com/office/2006/metadata/properties" xmlns:ns2="83b1d30f-9752-422c-95c2-017501ed601e" xmlns:ns3="344a7b3a-5299-4f3c-a86d-77962e600f55" xmlns:ns4="560075e1-4e6f-4059-867c-d2431e363304" targetNamespace="http://schemas.microsoft.com/office/2006/metadata/properties" ma:root="true" ma:fieldsID="17556bb668ab7ac89ef7342b5a541c90" ns2:_="" ns3:_="" ns4:_="">
    <xsd:import namespace="83b1d30f-9752-422c-95c2-017501ed601e"/>
    <xsd:import namespace="344a7b3a-5299-4f3c-a86d-77962e600f55"/>
    <xsd:import namespace="560075e1-4e6f-4059-867c-d2431e36330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lcf76f155ced4ddcb4097134ff3c332f" minOccurs="0"/>
                <xsd:element ref="ns4:TaxCatchAll"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b1d30f-9752-422c-95c2-017501ed601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44a7b3a-5299-4f3c-a86d-77962e600f5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42c0950-1ab1-43ab-91fa-9c3c3a89d032"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60075e1-4e6f-4059-867c-d2431e36330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5d88b486-ada2-4113-94bc-da16b8971c41}" ma:internalName="TaxCatchAll" ma:showField="CatchAllData" ma:web="83b1d30f-9752-422c-95c2-017501ed60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44a7b3a-5299-4f3c-a86d-77962e600f55">
      <Terms xmlns="http://schemas.microsoft.com/office/infopath/2007/PartnerControls"/>
    </lcf76f155ced4ddcb4097134ff3c332f>
    <TaxCatchAll xmlns="560075e1-4e6f-4059-867c-d2431e363304" xsi:nil="true"/>
  </documentManagement>
</p:properties>
</file>

<file path=customXml/itemProps1.xml><?xml version="1.0" encoding="utf-8"?>
<ds:datastoreItem xmlns:ds="http://schemas.openxmlformats.org/officeDocument/2006/customXml" ds:itemID="{01BF5D4B-E921-4464-BC12-B8235096316F}">
  <ds:schemaRefs>
    <ds:schemaRef ds:uri="http://schemas.microsoft.com/sharepoint/v3/contenttype/forms"/>
  </ds:schemaRefs>
</ds:datastoreItem>
</file>

<file path=customXml/itemProps2.xml><?xml version="1.0" encoding="utf-8"?>
<ds:datastoreItem xmlns:ds="http://schemas.openxmlformats.org/officeDocument/2006/customXml" ds:itemID="{664E412A-3A27-4216-992B-7155ACFADB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b1d30f-9752-422c-95c2-017501ed601e"/>
    <ds:schemaRef ds:uri="344a7b3a-5299-4f3c-a86d-77962e600f55"/>
    <ds:schemaRef ds:uri="560075e1-4e6f-4059-867c-d2431e3633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4F9CCEA-B435-4150-884B-0B65DA075BEE}">
  <ds:schemaRefs>
    <ds:schemaRef ds:uri="http://www.w3.org/XML/1998/namespace"/>
    <ds:schemaRef ds:uri="http://schemas.microsoft.com/office/2006/metadata/properties"/>
    <ds:schemaRef ds:uri="83b1d30f-9752-422c-95c2-017501ed601e"/>
    <ds:schemaRef ds:uri="560075e1-4e6f-4059-867c-d2431e363304"/>
    <ds:schemaRef ds:uri="http://purl.org/dc/dcmitype/"/>
    <ds:schemaRef ds:uri="http://purl.org/dc/elements/1.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44a7b3a-5299-4f3c-a86d-77962e600f55"/>
  </ds:schemaRefs>
</ds:datastoreItem>
</file>

<file path=docProps/app.xml><?xml version="1.0" encoding="utf-8"?>
<Properties xmlns="http://schemas.openxmlformats.org/officeDocument/2006/extended-properties" xmlns:vt="http://schemas.openxmlformats.org/officeDocument/2006/docPropsVTypes">
  <Template/>
  <TotalTime>957</TotalTime>
  <Words>9673</Words>
  <Application>Microsoft Office PowerPoint</Application>
  <PresentationFormat>On-screen Show (4:3)</PresentationFormat>
  <Paragraphs>1539</Paragraphs>
  <Slides>114</Slides>
  <Notes>114</Notes>
  <HiddenSlides>0</HiddenSlides>
  <MMClips>114</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114</vt:i4>
      </vt:variant>
    </vt:vector>
  </HeadingPairs>
  <TitlesOfParts>
    <vt:vector size="122" baseType="lpstr">
      <vt:lpstr>Arial</vt:lpstr>
      <vt:lpstr>Calibri</vt:lpstr>
      <vt:lpstr>Comic Sans MS</vt:lpstr>
      <vt:lpstr>Segoe UI</vt:lpstr>
      <vt:lpstr>Segoe UI Semibold</vt:lpstr>
      <vt:lpstr>Wingdings 2</vt:lpstr>
      <vt:lpstr>VWQMTheme2017_Gray</vt:lpstr>
      <vt:lpstr>Photo Editor Photo</vt:lpstr>
      <vt:lpstr>Biological monitoring</vt:lpstr>
      <vt:lpstr>BIOLOGICAL MONITORING</vt:lpstr>
      <vt:lpstr>BIOLOGICAL sampling intro</vt:lpstr>
      <vt:lpstr>Benthic macroinvertebrates</vt:lpstr>
      <vt:lpstr>Vital in stream ecosystems</vt:lpstr>
      <vt:lpstr>advantages</vt:lpstr>
      <vt:lpstr>Taxonomic classification</vt:lpstr>
      <vt:lpstr>Pollution tolerance</vt:lpstr>
      <vt:lpstr>PowerPoint Presentation</vt:lpstr>
      <vt:lpstr>PowerPoint Presentation</vt:lpstr>
      <vt:lpstr>INVERTEBRATE ID POLLUTION SENSITIVE</vt:lpstr>
      <vt:lpstr>POLLUTION SENSITIVE taxa</vt:lpstr>
      <vt:lpstr>Anatomy of a mayfly</vt:lpstr>
      <vt:lpstr>Mayfly nymph</vt:lpstr>
      <vt:lpstr>Mayfly nymph</vt:lpstr>
      <vt:lpstr>ANATOMY OF A sTONEFLY</vt:lpstr>
      <vt:lpstr>Stonefly nymph</vt:lpstr>
      <vt:lpstr>Stonefly nymph </vt:lpstr>
      <vt:lpstr>Stonefly nymph</vt:lpstr>
      <vt:lpstr>Anatomy of a caddisfly</vt:lpstr>
      <vt:lpstr>Caddisfly Larva</vt:lpstr>
      <vt:lpstr>Caddisfly Larva</vt:lpstr>
      <vt:lpstr>Caddisfly larva</vt:lpstr>
      <vt:lpstr>Caddisfly larva</vt:lpstr>
      <vt:lpstr>Caddisfly larva</vt:lpstr>
      <vt:lpstr>Riffle beetle</vt:lpstr>
      <vt:lpstr>Riffle beetle larvae</vt:lpstr>
      <vt:lpstr>Water penny</vt:lpstr>
      <vt:lpstr>Water Penny</vt:lpstr>
      <vt:lpstr>Gilled snail</vt:lpstr>
      <vt:lpstr>Gilled Snail</vt:lpstr>
      <vt:lpstr>Gilled snail</vt:lpstr>
      <vt:lpstr>Let’s key out the next macroinvertebrate  </vt:lpstr>
      <vt:lpstr>PowerPoint Presentation</vt:lpstr>
      <vt:lpstr>Hellgrammite  (Dobsonfly larva)</vt:lpstr>
      <vt:lpstr>INVERTEBRATE ID SOMEWHAT POLLUTION TOLERANT</vt:lpstr>
      <vt:lpstr>Somewhat tolerant taxa</vt:lpstr>
      <vt:lpstr>Crayfish</vt:lpstr>
      <vt:lpstr>Sowbug</vt:lpstr>
      <vt:lpstr>Scud</vt:lpstr>
      <vt:lpstr>Scud</vt:lpstr>
      <vt:lpstr>Alderfly Larvae</vt:lpstr>
      <vt:lpstr>Fishfly larvae</vt:lpstr>
      <vt:lpstr>Fishfly Larvae</vt:lpstr>
      <vt:lpstr>Damselfly Nymph</vt:lpstr>
      <vt:lpstr>Damselfly Nymph</vt:lpstr>
      <vt:lpstr>Dragonfly nymph</vt:lpstr>
      <vt:lpstr>Dragonfly nymph</vt:lpstr>
      <vt:lpstr>Dragonfly Nymphs</vt:lpstr>
      <vt:lpstr>Watersnipe fly</vt:lpstr>
      <vt:lpstr>Watersnipe Fly vs. Horse Fly</vt:lpstr>
      <vt:lpstr>Crane fly larvae</vt:lpstr>
      <vt:lpstr>other beetle larvae</vt:lpstr>
      <vt:lpstr>Freshwater mussels</vt:lpstr>
      <vt:lpstr>INVERTEBRATE ID POLLUTION TOLERANT</vt:lpstr>
      <vt:lpstr>Tolerant taxa</vt:lpstr>
      <vt:lpstr>Aquatic Worm</vt:lpstr>
      <vt:lpstr>Midge fly larvae</vt:lpstr>
      <vt:lpstr>Midge Fly Larva</vt:lpstr>
      <vt:lpstr>Black fly larvae</vt:lpstr>
      <vt:lpstr>Black fly larvae</vt:lpstr>
      <vt:lpstr>Leech</vt:lpstr>
      <vt:lpstr>Leech vs planarian</vt:lpstr>
      <vt:lpstr>Pouch snail</vt:lpstr>
      <vt:lpstr>other snail</vt:lpstr>
      <vt:lpstr>Invertebrate specimen preservation</vt:lpstr>
      <vt:lpstr>Ethyl alcohol (Denatured alcohol)</vt:lpstr>
      <vt:lpstr>Isopropyl alcohol</vt:lpstr>
      <vt:lpstr>Hand sanitizer</vt:lpstr>
      <vt:lpstr>SAMPLING METHODS</vt:lpstr>
      <vt:lpstr>Sampling methods</vt:lpstr>
      <vt:lpstr>equipment</vt:lpstr>
      <vt:lpstr>Biological Monitoring</vt:lpstr>
      <vt:lpstr>Habitat types</vt:lpstr>
      <vt:lpstr>Stream habitats</vt:lpstr>
      <vt:lpstr>Stream habitats</vt:lpstr>
      <vt:lpstr>Riffle</vt:lpstr>
      <vt:lpstr>microhabitats</vt:lpstr>
      <vt:lpstr>Sample collection</vt:lpstr>
      <vt:lpstr>PowerPoint Presentation</vt:lpstr>
      <vt:lpstr>PowerPoint Presentation</vt:lpstr>
      <vt:lpstr>PowerPoint Presentation</vt:lpstr>
      <vt:lpstr>PowerPoint Presentation</vt:lpstr>
      <vt:lpstr>Stream habitats</vt:lpstr>
      <vt:lpstr>Root mats</vt:lpstr>
      <vt:lpstr>PowerPoint Presentation</vt:lpstr>
      <vt:lpstr>PowerPoint Presentation</vt:lpstr>
      <vt:lpstr>PowerPoint Presentation</vt:lpstr>
      <vt:lpstr>Stream habitats</vt:lpstr>
      <vt:lpstr>snag</vt:lpstr>
      <vt:lpstr>PowerPoint Presentation</vt:lpstr>
      <vt:lpstr>Stream habitats</vt:lpstr>
      <vt:lpstr>Non-flow</vt:lpstr>
      <vt:lpstr>PowerPoint Presentation</vt:lpstr>
      <vt:lpstr>PowerPoint Presentation</vt:lpstr>
      <vt:lpstr>remember</vt:lpstr>
      <vt:lpstr>BIOLOGICAL DATA</vt:lpstr>
      <vt:lpstr>Sample analysis</vt:lpstr>
      <vt:lpstr>PowerPoint Presentation</vt:lpstr>
      <vt:lpstr>PowerPoint Presentation</vt:lpstr>
      <vt:lpstr>Sampling scenario 2008</vt:lpstr>
      <vt:lpstr>Sampling scenario 2009</vt:lpstr>
      <vt:lpstr>Factors that affect water quality rating</vt:lpstr>
      <vt:lpstr>Analysis scenario 1</vt:lpstr>
      <vt:lpstr>Analysis scenario 2</vt:lpstr>
      <vt:lpstr>Analysis scenario 3</vt:lpstr>
      <vt:lpstr>Analysis scenario 4</vt:lpstr>
      <vt:lpstr>OTHER ORGANISMS TO CONSIDER</vt:lpstr>
      <vt:lpstr>Endangered species</vt:lpstr>
      <vt:lpstr>Niangua darter range as of 2017</vt:lpstr>
      <vt:lpstr>Aquatic nuisance species</vt:lpstr>
      <vt:lpstr>Nuisance species prevention</vt:lpstr>
      <vt:lpstr>BIOLOGICAL MONITORING </vt:lpstr>
      <vt:lpstr>Contact us</vt:lpstr>
    </vt:vector>
  </TitlesOfParts>
  <Company>Missouri Dept of Conservation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Biological monitoring</dc:title>
  <dc:creator>mdcadmin</dc:creator>
  <cp:lastModifiedBy>April Sevy</cp:lastModifiedBy>
  <cp:revision>5</cp:revision>
  <cp:lastPrinted>2023-02-25T20:53:06Z</cp:lastPrinted>
  <dcterms:created xsi:type="dcterms:W3CDTF">2016-12-10T16:39:51Z</dcterms:created>
  <dcterms:modified xsi:type="dcterms:W3CDTF">2023-02-25T21:57:34Z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0x010100200E3AB7ECFA504C92F7D35D9245647A</vt:lpwstr>
  </property>
  <property fmtid="{D5CDD505-2E9C-101B-9397-08002B2CF9AE}" pid="3" name="MediaServiceImageTags">
    <vt:lpwstr/>
  </property>
</Properties>
</file>